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bookmarkIdSeed="2">
  <p:sldMasterIdLst>
    <p:sldMasterId id="2147483759" r:id="rId1"/>
    <p:sldMasterId id="2147483760" r:id="rId2"/>
  </p:sldMasterIdLst>
  <p:notesMasterIdLst>
    <p:notesMasterId r:id="rId18"/>
  </p:notesMasterIdLst>
  <p:sldIdLst>
    <p:sldId id="256" r:id="rId3"/>
    <p:sldId id="257" r:id="rId4"/>
    <p:sldId id="259" r:id="rId5"/>
    <p:sldId id="271" r:id="rId6"/>
    <p:sldId id="263" r:id="rId7"/>
    <p:sldId id="272" r:id="rId8"/>
    <p:sldId id="260" r:id="rId9"/>
    <p:sldId id="262" r:id="rId10"/>
    <p:sldId id="273" r:id="rId11"/>
    <p:sldId id="274" r:id="rId12"/>
    <p:sldId id="275" r:id="rId13"/>
    <p:sldId id="276" r:id="rId14"/>
    <p:sldId id="277" r:id="rId15"/>
    <p:sldId id="278" r:id="rId16"/>
    <p:sldId id="279" r:id="rId17"/>
  </p:sldIdLst>
  <p:sldSz cx="9144000" cy="5143500" type="screen16x9"/>
  <p:notesSz cx="6858000" cy="9144000"/>
  <p:embeddedFontLst>
    <p:embeddedFont>
      <p:font typeface="Calibri" panose="020F0502020204030204" pitchFamily="34" charset="0"/>
      <p:regular r:id="rId19"/>
      <p:bold r:id="rId20"/>
      <p:italic r:id="rId21"/>
      <p:boldItalic r:id="rId22"/>
    </p:embeddedFont>
    <p:embeddedFont>
      <p:font typeface="Proxima Nova"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9A856AF-0189-46DC-ACA1-60F4995ECDEB}">
  <a:tblStyle styleId="{D9A856AF-0189-46DC-ACA1-60F4995ECDEB}"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4950" autoAdjust="0"/>
  </p:normalViewPr>
  <p:slideViewPr>
    <p:cSldViewPr snapToGrid="0">
      <p:cViewPr varScale="1">
        <p:scale>
          <a:sx n="103" d="100"/>
          <a:sy n="103" d="100"/>
        </p:scale>
        <p:origin x="804" y="10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1.xml"/><Relationship Id="rId21" Type="http://schemas.openxmlformats.org/officeDocument/2006/relationships/font" Target="fonts/font3.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7.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6.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font" Target="fonts/font1.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jp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2"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SzPts val="1400"/>
              <a:buNone/>
              <a:defRPr sz="1200" b="0" i="0" u="none" strike="noStrike" cap="none">
                <a:solidFill>
                  <a:srgbClr val="000000"/>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7" name="Google Shape;7;n"/>
          <p:cNvSpPr txBox="1">
            <a:spLocks noGrp="1"/>
          </p:cNvSpPr>
          <p:nvPr>
            <p:ph type="ftr" idx="11"/>
          </p:nvPr>
        </p:nvSpPr>
        <p:spPr>
          <a:xfrm>
            <a:off x="0" y="8685212"/>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a:buNone/>
            </a:pPr>
            <a:fld id="{00000000-1234-1234-1234-123412341234}" type="slidenum">
              <a:rPr lang="en-US" sz="1200" b="0" i="0" u="none" strike="noStrike" cap="none">
                <a:solidFill>
                  <a:srgbClr val="000000"/>
                </a:solidFill>
                <a:latin typeface="Calibri"/>
                <a:ea typeface="Calibri"/>
                <a:cs typeface="Calibri"/>
                <a:sym typeface="Calibri"/>
              </a:rPr>
              <a:t>‹#›</a:t>
            </a:fld>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4"/>
        <p:cNvGrpSpPr/>
        <p:nvPr/>
      </p:nvGrpSpPr>
      <p:grpSpPr>
        <a:xfrm>
          <a:off x="0" y="0"/>
          <a:ext cx="0" cy="0"/>
          <a:chOff x="0" y="0"/>
          <a:chExt cx="0" cy="0"/>
        </a:xfrm>
      </p:grpSpPr>
      <p:sp>
        <p:nvSpPr>
          <p:cNvPr id="1355" name="Google Shape;1355;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56" name="Google Shape;135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9"/>
        <p:cNvGrpSpPr/>
        <p:nvPr/>
      </p:nvGrpSpPr>
      <p:grpSpPr>
        <a:xfrm>
          <a:off x="0" y="0"/>
          <a:ext cx="0" cy="0"/>
          <a:chOff x="0" y="0"/>
          <a:chExt cx="0" cy="0"/>
        </a:xfrm>
      </p:grpSpPr>
      <p:sp>
        <p:nvSpPr>
          <p:cNvPr id="1380" name="Google Shape;1380;p4:notes"/>
          <p:cNvSpPr>
            <a:spLocks noGrp="1" noRot="1" noChangeAspect="1"/>
          </p:cNvSpPr>
          <p:nvPr>
            <p:ph type="sldImg" idx="2"/>
          </p:nvPr>
        </p:nvSpPr>
        <p:spPr>
          <a:xfrm>
            <a:off x="309563" y="695325"/>
            <a:ext cx="6238875" cy="3509963"/>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1381" name="Google Shape;1381;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500"/>
              </a:spcBef>
              <a:spcAft>
                <a:spcPts val="0"/>
              </a:spcAft>
              <a:buSzPts val="1100"/>
              <a:buNone/>
            </a:pPr>
            <a:endParaRPr dirty="0"/>
          </a:p>
        </p:txBody>
      </p:sp>
    </p:spTree>
    <p:extLst>
      <p:ext uri="{BB962C8B-B14F-4D97-AF65-F5344CB8AC3E}">
        <p14:creationId xmlns:p14="http://schemas.microsoft.com/office/powerpoint/2010/main" val="41721195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9"/>
        <p:cNvGrpSpPr/>
        <p:nvPr/>
      </p:nvGrpSpPr>
      <p:grpSpPr>
        <a:xfrm>
          <a:off x="0" y="0"/>
          <a:ext cx="0" cy="0"/>
          <a:chOff x="0" y="0"/>
          <a:chExt cx="0" cy="0"/>
        </a:xfrm>
      </p:grpSpPr>
      <p:sp>
        <p:nvSpPr>
          <p:cNvPr id="1380" name="Google Shape;1380;p4:notes"/>
          <p:cNvSpPr>
            <a:spLocks noGrp="1" noRot="1" noChangeAspect="1"/>
          </p:cNvSpPr>
          <p:nvPr>
            <p:ph type="sldImg" idx="2"/>
          </p:nvPr>
        </p:nvSpPr>
        <p:spPr>
          <a:xfrm>
            <a:off x="309563" y="695325"/>
            <a:ext cx="6238875" cy="3509963"/>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1381" name="Google Shape;1381;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500"/>
              </a:spcBef>
              <a:spcAft>
                <a:spcPts val="0"/>
              </a:spcAft>
              <a:buSzPts val="1100"/>
              <a:buNone/>
            </a:pPr>
            <a:endParaRPr dirty="0"/>
          </a:p>
        </p:txBody>
      </p:sp>
    </p:spTree>
    <p:extLst>
      <p:ext uri="{BB962C8B-B14F-4D97-AF65-F5344CB8AC3E}">
        <p14:creationId xmlns:p14="http://schemas.microsoft.com/office/powerpoint/2010/main" val="39910534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9"/>
        <p:cNvGrpSpPr/>
        <p:nvPr/>
      </p:nvGrpSpPr>
      <p:grpSpPr>
        <a:xfrm>
          <a:off x="0" y="0"/>
          <a:ext cx="0" cy="0"/>
          <a:chOff x="0" y="0"/>
          <a:chExt cx="0" cy="0"/>
        </a:xfrm>
      </p:grpSpPr>
      <p:sp>
        <p:nvSpPr>
          <p:cNvPr id="1380" name="Google Shape;1380;p4:notes"/>
          <p:cNvSpPr>
            <a:spLocks noGrp="1" noRot="1" noChangeAspect="1"/>
          </p:cNvSpPr>
          <p:nvPr>
            <p:ph type="sldImg" idx="2"/>
          </p:nvPr>
        </p:nvSpPr>
        <p:spPr>
          <a:xfrm>
            <a:off x="309563" y="695325"/>
            <a:ext cx="6238875" cy="3509963"/>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1381" name="Google Shape;1381;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500"/>
              </a:spcBef>
              <a:spcAft>
                <a:spcPts val="0"/>
              </a:spcAft>
              <a:buSzPts val="1100"/>
              <a:buNone/>
            </a:pPr>
            <a:endParaRPr dirty="0"/>
          </a:p>
        </p:txBody>
      </p:sp>
    </p:spTree>
    <p:extLst>
      <p:ext uri="{BB962C8B-B14F-4D97-AF65-F5344CB8AC3E}">
        <p14:creationId xmlns:p14="http://schemas.microsoft.com/office/powerpoint/2010/main" val="1199629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9"/>
        <p:cNvGrpSpPr/>
        <p:nvPr/>
      </p:nvGrpSpPr>
      <p:grpSpPr>
        <a:xfrm>
          <a:off x="0" y="0"/>
          <a:ext cx="0" cy="0"/>
          <a:chOff x="0" y="0"/>
          <a:chExt cx="0" cy="0"/>
        </a:xfrm>
      </p:grpSpPr>
      <p:sp>
        <p:nvSpPr>
          <p:cNvPr id="1380" name="Google Shape;1380;p4:notes"/>
          <p:cNvSpPr>
            <a:spLocks noGrp="1" noRot="1" noChangeAspect="1"/>
          </p:cNvSpPr>
          <p:nvPr>
            <p:ph type="sldImg" idx="2"/>
          </p:nvPr>
        </p:nvSpPr>
        <p:spPr>
          <a:xfrm>
            <a:off x="309563" y="695325"/>
            <a:ext cx="6238875" cy="3509963"/>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1381" name="Google Shape;1381;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500"/>
              </a:spcBef>
              <a:spcAft>
                <a:spcPts val="0"/>
              </a:spcAft>
              <a:buSzPts val="1100"/>
              <a:buNone/>
            </a:pPr>
            <a:endParaRPr dirty="0"/>
          </a:p>
        </p:txBody>
      </p:sp>
    </p:spTree>
    <p:extLst>
      <p:ext uri="{BB962C8B-B14F-4D97-AF65-F5344CB8AC3E}">
        <p14:creationId xmlns:p14="http://schemas.microsoft.com/office/powerpoint/2010/main" val="39245981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9"/>
        <p:cNvGrpSpPr/>
        <p:nvPr/>
      </p:nvGrpSpPr>
      <p:grpSpPr>
        <a:xfrm>
          <a:off x="0" y="0"/>
          <a:ext cx="0" cy="0"/>
          <a:chOff x="0" y="0"/>
          <a:chExt cx="0" cy="0"/>
        </a:xfrm>
      </p:grpSpPr>
      <p:sp>
        <p:nvSpPr>
          <p:cNvPr id="1380" name="Google Shape;1380;p4:notes"/>
          <p:cNvSpPr>
            <a:spLocks noGrp="1" noRot="1" noChangeAspect="1"/>
          </p:cNvSpPr>
          <p:nvPr>
            <p:ph type="sldImg" idx="2"/>
          </p:nvPr>
        </p:nvSpPr>
        <p:spPr>
          <a:xfrm>
            <a:off x="309563" y="695325"/>
            <a:ext cx="6238875" cy="3509963"/>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1381" name="Google Shape;1381;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500"/>
              </a:spcBef>
              <a:spcAft>
                <a:spcPts val="0"/>
              </a:spcAft>
              <a:buSzPts val="1100"/>
              <a:buNone/>
            </a:pPr>
            <a:endParaRPr dirty="0"/>
          </a:p>
        </p:txBody>
      </p:sp>
    </p:spTree>
    <p:extLst>
      <p:ext uri="{BB962C8B-B14F-4D97-AF65-F5344CB8AC3E}">
        <p14:creationId xmlns:p14="http://schemas.microsoft.com/office/powerpoint/2010/main" val="1838548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1"/>
        <p:cNvGrpSpPr/>
        <p:nvPr/>
      </p:nvGrpSpPr>
      <p:grpSpPr>
        <a:xfrm>
          <a:off x="0" y="0"/>
          <a:ext cx="0" cy="0"/>
          <a:chOff x="0" y="0"/>
          <a:chExt cx="0" cy="0"/>
        </a:xfrm>
      </p:grpSpPr>
      <p:sp>
        <p:nvSpPr>
          <p:cNvPr id="1792" name="Google Shape;1792;p48:notes"/>
          <p:cNvSpPr>
            <a:spLocks noGrp="1" noRot="1" noChangeAspect="1"/>
          </p:cNvSpPr>
          <p:nvPr>
            <p:ph type="sldImg" idx="2"/>
          </p:nvPr>
        </p:nvSpPr>
        <p:spPr>
          <a:xfrm>
            <a:off x="309563" y="695325"/>
            <a:ext cx="6238875" cy="3509963"/>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1793" name="Google Shape;1793;p4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p>
        </p:txBody>
      </p:sp>
    </p:spTree>
    <p:extLst>
      <p:ext uri="{BB962C8B-B14F-4D97-AF65-F5344CB8AC3E}">
        <p14:creationId xmlns:p14="http://schemas.microsoft.com/office/powerpoint/2010/main" val="14079549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3"/>
        <p:cNvGrpSpPr/>
        <p:nvPr/>
      </p:nvGrpSpPr>
      <p:grpSpPr>
        <a:xfrm>
          <a:off x="0" y="0"/>
          <a:ext cx="0" cy="0"/>
          <a:chOff x="0" y="0"/>
          <a:chExt cx="0" cy="0"/>
        </a:xfrm>
      </p:grpSpPr>
      <p:sp>
        <p:nvSpPr>
          <p:cNvPr id="1364" name="Google Shape;1364;gcf825b78f8_0_728:notes"/>
          <p:cNvSpPr>
            <a:spLocks noGrp="1" noRot="1" noChangeAspect="1"/>
          </p:cNvSpPr>
          <p:nvPr>
            <p:ph type="sldImg" idx="2"/>
          </p:nvPr>
        </p:nvSpPr>
        <p:spPr>
          <a:xfrm>
            <a:off x="309563" y="695325"/>
            <a:ext cx="6238875" cy="3509963"/>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1365" name="Google Shape;1365;gcf825b78f8_0_728:notes"/>
          <p:cNvSpPr txBox="1">
            <a:spLocks noGrp="1"/>
          </p:cNvSpPr>
          <p:nvPr>
            <p:ph type="body" idx="1"/>
          </p:nvPr>
        </p:nvSpPr>
        <p:spPr>
          <a:xfrm>
            <a:off x="685800" y="4343400"/>
            <a:ext cx="5486400" cy="4114800"/>
          </a:xfrm>
          <a:prstGeom prst="rect">
            <a:avLst/>
          </a:prstGeom>
          <a:noFill/>
          <a:ln>
            <a:noFill/>
          </a:ln>
        </p:spPr>
        <p:txBody>
          <a:bodyPr spcFirstLastPara="1" wrap="square" lIns="96825" tIns="48225" rIns="96825" bIns="48225" anchor="t" anchorCtr="0">
            <a:noAutofit/>
          </a:bodyPr>
          <a:lstStyle/>
          <a:p>
            <a:pPr marL="0" lvl="0" indent="0" algn="l" rtl="0">
              <a:lnSpc>
                <a:spcPct val="115000"/>
              </a:lnSpc>
              <a:spcBef>
                <a:spcPts val="500"/>
              </a:spcBef>
              <a:spcAft>
                <a:spcPts val="0"/>
              </a:spcAft>
              <a:buClr>
                <a:srgbClr val="006990"/>
              </a:buClr>
              <a:buSzPts val="1100"/>
              <a:buFont typeface="Arial"/>
              <a:buNone/>
            </a:pPr>
            <a:r>
              <a:rPr lang="en-US" sz="1200">
                <a:latin typeface="Calibri"/>
                <a:ea typeface="Calibri"/>
                <a:cs typeface="Calibri"/>
                <a:sym typeface="Calibri"/>
              </a:rPr>
              <a:t>A long section covering all the basics of using REST with Spring. Covers both Server-side REST using spring MVC and client-side using the RestTemplate.</a:t>
            </a:r>
            <a:endParaRPr sz="1200">
              <a:latin typeface="Calibri"/>
              <a:ea typeface="Calibri"/>
              <a:cs typeface="Calibri"/>
              <a:sym typeface="Calibri"/>
            </a:endParaRPr>
          </a:p>
          <a:p>
            <a:pPr marL="0" marR="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9"/>
        <p:cNvGrpSpPr/>
        <p:nvPr/>
      </p:nvGrpSpPr>
      <p:grpSpPr>
        <a:xfrm>
          <a:off x="0" y="0"/>
          <a:ext cx="0" cy="0"/>
          <a:chOff x="0" y="0"/>
          <a:chExt cx="0" cy="0"/>
        </a:xfrm>
      </p:grpSpPr>
      <p:sp>
        <p:nvSpPr>
          <p:cNvPr id="1380" name="Google Shape;1380;p4:notes"/>
          <p:cNvSpPr>
            <a:spLocks noGrp="1" noRot="1" noChangeAspect="1"/>
          </p:cNvSpPr>
          <p:nvPr>
            <p:ph type="sldImg" idx="2"/>
          </p:nvPr>
        </p:nvSpPr>
        <p:spPr>
          <a:xfrm>
            <a:off x="309563" y="695325"/>
            <a:ext cx="6238875" cy="3509963"/>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1381" name="Google Shape;1381;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500"/>
              </a:spcBef>
              <a:spcAft>
                <a:spcPts val="0"/>
              </a:spcAft>
              <a:buSzPts val="1100"/>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9"/>
        <p:cNvGrpSpPr/>
        <p:nvPr/>
      </p:nvGrpSpPr>
      <p:grpSpPr>
        <a:xfrm>
          <a:off x="0" y="0"/>
          <a:ext cx="0" cy="0"/>
          <a:chOff x="0" y="0"/>
          <a:chExt cx="0" cy="0"/>
        </a:xfrm>
      </p:grpSpPr>
      <p:sp>
        <p:nvSpPr>
          <p:cNvPr id="1380" name="Google Shape;1380;p4:notes"/>
          <p:cNvSpPr>
            <a:spLocks noGrp="1" noRot="1" noChangeAspect="1"/>
          </p:cNvSpPr>
          <p:nvPr>
            <p:ph type="sldImg" idx="2"/>
          </p:nvPr>
        </p:nvSpPr>
        <p:spPr>
          <a:xfrm>
            <a:off x="309563" y="695325"/>
            <a:ext cx="6238875" cy="3509963"/>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1381" name="Google Shape;1381;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500"/>
              </a:spcBef>
              <a:spcAft>
                <a:spcPts val="0"/>
              </a:spcAft>
              <a:buSzPts val="1100"/>
              <a:buNone/>
            </a:pPr>
            <a:endParaRPr dirty="0"/>
          </a:p>
        </p:txBody>
      </p:sp>
    </p:spTree>
    <p:extLst>
      <p:ext uri="{BB962C8B-B14F-4D97-AF65-F5344CB8AC3E}">
        <p14:creationId xmlns:p14="http://schemas.microsoft.com/office/powerpoint/2010/main" val="17012114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9"/>
        <p:cNvGrpSpPr/>
        <p:nvPr/>
      </p:nvGrpSpPr>
      <p:grpSpPr>
        <a:xfrm>
          <a:off x="0" y="0"/>
          <a:ext cx="0" cy="0"/>
          <a:chOff x="0" y="0"/>
          <a:chExt cx="0" cy="0"/>
        </a:xfrm>
      </p:grpSpPr>
      <p:sp>
        <p:nvSpPr>
          <p:cNvPr id="1380" name="Google Shape;1380;p4:notes"/>
          <p:cNvSpPr>
            <a:spLocks noGrp="1" noRot="1" noChangeAspect="1"/>
          </p:cNvSpPr>
          <p:nvPr>
            <p:ph type="sldImg" idx="2"/>
          </p:nvPr>
        </p:nvSpPr>
        <p:spPr>
          <a:xfrm>
            <a:off x="309563" y="695325"/>
            <a:ext cx="6238875" cy="3509963"/>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1381" name="Google Shape;1381;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500"/>
              </a:spcBef>
              <a:spcAft>
                <a:spcPts val="0"/>
              </a:spcAft>
              <a:buSzPts val="1100"/>
              <a:buNone/>
            </a:pPr>
            <a:endParaRPr dirty="0"/>
          </a:p>
        </p:txBody>
      </p:sp>
    </p:spTree>
    <p:extLst>
      <p:ext uri="{BB962C8B-B14F-4D97-AF65-F5344CB8AC3E}">
        <p14:creationId xmlns:p14="http://schemas.microsoft.com/office/powerpoint/2010/main" val="36575612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9"/>
        <p:cNvGrpSpPr/>
        <p:nvPr/>
      </p:nvGrpSpPr>
      <p:grpSpPr>
        <a:xfrm>
          <a:off x="0" y="0"/>
          <a:ext cx="0" cy="0"/>
          <a:chOff x="0" y="0"/>
          <a:chExt cx="0" cy="0"/>
        </a:xfrm>
      </p:grpSpPr>
      <p:sp>
        <p:nvSpPr>
          <p:cNvPr id="1380" name="Google Shape;1380;p4:notes"/>
          <p:cNvSpPr>
            <a:spLocks noGrp="1" noRot="1" noChangeAspect="1"/>
          </p:cNvSpPr>
          <p:nvPr>
            <p:ph type="sldImg" idx="2"/>
          </p:nvPr>
        </p:nvSpPr>
        <p:spPr>
          <a:xfrm>
            <a:off x="309563" y="695325"/>
            <a:ext cx="6238875" cy="3509963"/>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1381" name="Google Shape;1381;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r>
              <a:rPr lang="en-US" dirty="0" smtClean="0"/>
              <a:t>Spring Cloud applications, especially those built on microservices architecture, rely heavily on configuration management for a number of reasons:</a:t>
            </a:r>
          </a:p>
          <a:p>
            <a:r>
              <a:rPr lang="en-US" b="1" dirty="0" smtClean="0"/>
              <a:t>Centralized Configuration:</a:t>
            </a:r>
            <a:r>
              <a:rPr lang="en-US" dirty="0" smtClean="0"/>
              <a:t> Spring Cloud </a:t>
            </a:r>
            <a:r>
              <a:rPr lang="en-US" dirty="0" err="1" smtClean="0"/>
              <a:t>Config</a:t>
            </a:r>
            <a:r>
              <a:rPr lang="en-US" dirty="0" smtClean="0"/>
              <a:t> offers a central </a:t>
            </a:r>
            <a:r>
              <a:rPr lang="en-US" dirty="0" err="1" smtClean="0"/>
              <a:t>Config</a:t>
            </a:r>
            <a:r>
              <a:rPr lang="en-US" dirty="0" smtClean="0"/>
              <a:t> Server to store and manage configuration for all your applications across environments. This eliminates the need to manage configuration files within individual services, promoting consistency and reducing errors.</a:t>
            </a:r>
          </a:p>
          <a:p>
            <a:r>
              <a:rPr lang="en-US" b="1" dirty="0" smtClean="0"/>
              <a:t>Environmental Differences:</a:t>
            </a:r>
            <a:r>
              <a:rPr lang="en-US" dirty="0" smtClean="0"/>
              <a:t> Different environments (development, testing, production) often require unique configurations. Configuration management allows you to define and manage these variations centrally, ensuring applications run smoothly in each environment.</a:t>
            </a:r>
          </a:p>
          <a:p>
            <a:r>
              <a:rPr lang="en-US" b="1" dirty="0" smtClean="0"/>
              <a:t>Dynamic Updates:</a:t>
            </a:r>
            <a:r>
              <a:rPr lang="en-US" dirty="0" smtClean="0"/>
              <a:t> Spring Cloud </a:t>
            </a:r>
            <a:r>
              <a:rPr lang="en-US" dirty="0" err="1" smtClean="0"/>
              <a:t>Config</a:t>
            </a:r>
            <a:r>
              <a:rPr lang="en-US" dirty="0" smtClean="0"/>
              <a:t> enables dynamic updates to configurations without restarting services. This is particularly useful when making quick changes or bug fixes.</a:t>
            </a:r>
          </a:p>
          <a:p>
            <a:r>
              <a:rPr lang="en-US" b="1" dirty="0" smtClean="0"/>
              <a:t>Version Control:</a:t>
            </a:r>
            <a:r>
              <a:rPr lang="en-US" dirty="0" smtClean="0"/>
              <a:t> By storing configurations in a version control system (like </a:t>
            </a:r>
            <a:r>
              <a:rPr lang="en-US" dirty="0" err="1" smtClean="0"/>
              <a:t>Git</a:t>
            </a:r>
            <a:r>
              <a:rPr lang="en-US" dirty="0" smtClean="0"/>
              <a:t>, the default option in Spring Cloud </a:t>
            </a:r>
            <a:r>
              <a:rPr lang="en-US" dirty="0" err="1" smtClean="0"/>
              <a:t>Config</a:t>
            </a:r>
            <a:r>
              <a:rPr lang="en-US" dirty="0" smtClean="0"/>
              <a:t>), you can track changes, revert to previous versions if necessary, and maintain a history of your configuration.</a:t>
            </a:r>
          </a:p>
          <a:p>
            <a:r>
              <a:rPr lang="en-US" b="1" dirty="0" err="1" smtClean="0"/>
              <a:t>Microservice</a:t>
            </a:r>
            <a:r>
              <a:rPr lang="en-US" b="1" dirty="0" smtClean="0"/>
              <a:t> Isolation:</a:t>
            </a:r>
            <a:r>
              <a:rPr lang="en-US" dirty="0" smtClean="0"/>
              <a:t> In a microservices architecture, each service should ideally have its own configuration. Configuration management prevents conflicts and ensures each service runs with the appropriate settings.</a:t>
            </a:r>
          </a:p>
          <a:p>
            <a:pPr marL="0" lvl="0" indent="0" algn="l" rtl="0">
              <a:lnSpc>
                <a:spcPct val="115000"/>
              </a:lnSpc>
              <a:spcBef>
                <a:spcPts val="500"/>
              </a:spcBef>
              <a:spcAft>
                <a:spcPts val="0"/>
              </a:spcAft>
              <a:buSzPts val="1100"/>
              <a:buNone/>
            </a:pPr>
            <a:endParaRPr dirty="0"/>
          </a:p>
        </p:txBody>
      </p:sp>
    </p:spTree>
    <p:extLst>
      <p:ext uri="{BB962C8B-B14F-4D97-AF65-F5344CB8AC3E}">
        <p14:creationId xmlns:p14="http://schemas.microsoft.com/office/powerpoint/2010/main" val="33520149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9"/>
        <p:cNvGrpSpPr/>
        <p:nvPr/>
      </p:nvGrpSpPr>
      <p:grpSpPr>
        <a:xfrm>
          <a:off x="0" y="0"/>
          <a:ext cx="0" cy="0"/>
          <a:chOff x="0" y="0"/>
          <a:chExt cx="0" cy="0"/>
        </a:xfrm>
      </p:grpSpPr>
      <p:sp>
        <p:nvSpPr>
          <p:cNvPr id="1380" name="Google Shape;1380;p4:notes"/>
          <p:cNvSpPr>
            <a:spLocks noGrp="1" noRot="1" noChangeAspect="1"/>
          </p:cNvSpPr>
          <p:nvPr>
            <p:ph type="sldImg" idx="2"/>
          </p:nvPr>
        </p:nvSpPr>
        <p:spPr>
          <a:xfrm>
            <a:off x="309563" y="695325"/>
            <a:ext cx="6238875" cy="3509963"/>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1381" name="Google Shape;1381;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r>
              <a:rPr lang="en-US" dirty="0" smtClean="0"/>
              <a:t>Even though configuration management is crucial for microservices, it comes with its own set of challenges:</a:t>
            </a:r>
          </a:p>
          <a:p>
            <a:r>
              <a:rPr lang="en-US" b="1" dirty="0" smtClean="0"/>
              <a:t>Increased Complexity:</a:t>
            </a:r>
            <a:r>
              <a:rPr lang="en-US" dirty="0" smtClean="0"/>
              <a:t> Managing configurations for numerous independent services can be complex compared to a monolithic application. Tools and processes need to be established to handle this distributed nature.</a:t>
            </a:r>
          </a:p>
          <a:p>
            <a:r>
              <a:rPr lang="en-US" b="1" dirty="0" smtClean="0"/>
              <a:t>Versioning and Consistency:</a:t>
            </a:r>
            <a:r>
              <a:rPr lang="en-US" dirty="0" smtClean="0"/>
              <a:t> Ensuring all microservices use the correct version of configuration data across different environments becomes a challenge. Careful version control and deployment strategies are essential.</a:t>
            </a:r>
          </a:p>
          <a:p>
            <a:r>
              <a:rPr lang="en-US" b="1" dirty="0" smtClean="0"/>
              <a:t>Security Concerns:</a:t>
            </a:r>
            <a:r>
              <a:rPr lang="en-US" dirty="0" smtClean="0"/>
              <a:t> Centrally storing sensitive configuration data creates a security risk. Measures like access control and encryption are necessary to safeguard this information.</a:t>
            </a:r>
          </a:p>
          <a:p>
            <a:r>
              <a:rPr lang="en-US" b="1" dirty="0" smtClean="0"/>
              <a:t>Secrecy Management:</a:t>
            </a:r>
            <a:r>
              <a:rPr lang="en-US" dirty="0" smtClean="0"/>
              <a:t> Microservices might require access to secret keys or credentials. Traditional configuration management might not be ideal for storing such sensitive data. Dedicated secret management tools are often recommended.</a:t>
            </a:r>
          </a:p>
          <a:p>
            <a:r>
              <a:rPr lang="en-US" b="1" dirty="0" smtClean="0"/>
              <a:t>Distributed System Issues:</a:t>
            </a:r>
            <a:r>
              <a:rPr lang="en-US" dirty="0" smtClean="0"/>
              <a:t> Configuration issues in a single </a:t>
            </a:r>
            <a:r>
              <a:rPr lang="en-US" dirty="0" err="1" smtClean="0"/>
              <a:t>microservice</a:t>
            </a:r>
            <a:r>
              <a:rPr lang="en-US" dirty="0" smtClean="0"/>
              <a:t> can have cascading effects on other dependent services. Monitoring and troubleshooting become more complex due to the distributed nature.</a:t>
            </a:r>
          </a:p>
          <a:p>
            <a:pPr marL="0" lvl="0" indent="0" algn="l" rtl="0">
              <a:lnSpc>
                <a:spcPct val="115000"/>
              </a:lnSpc>
              <a:spcBef>
                <a:spcPts val="500"/>
              </a:spcBef>
              <a:spcAft>
                <a:spcPts val="0"/>
              </a:spcAft>
              <a:buSzPts val="1100"/>
              <a:buNone/>
            </a:pPr>
            <a:endParaRPr dirty="0"/>
          </a:p>
        </p:txBody>
      </p:sp>
    </p:spTree>
    <p:extLst>
      <p:ext uri="{BB962C8B-B14F-4D97-AF65-F5344CB8AC3E}">
        <p14:creationId xmlns:p14="http://schemas.microsoft.com/office/powerpoint/2010/main" val="35968118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9"/>
        <p:cNvGrpSpPr/>
        <p:nvPr/>
      </p:nvGrpSpPr>
      <p:grpSpPr>
        <a:xfrm>
          <a:off x="0" y="0"/>
          <a:ext cx="0" cy="0"/>
          <a:chOff x="0" y="0"/>
          <a:chExt cx="0" cy="0"/>
        </a:xfrm>
      </p:grpSpPr>
      <p:sp>
        <p:nvSpPr>
          <p:cNvPr id="1380" name="Google Shape;1380;p4:notes"/>
          <p:cNvSpPr>
            <a:spLocks noGrp="1" noRot="1" noChangeAspect="1"/>
          </p:cNvSpPr>
          <p:nvPr>
            <p:ph type="sldImg" idx="2"/>
          </p:nvPr>
        </p:nvSpPr>
        <p:spPr>
          <a:xfrm>
            <a:off x="309563" y="695325"/>
            <a:ext cx="6238875" cy="3509963"/>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1381" name="Google Shape;1381;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500"/>
              </a:spcBef>
              <a:spcAft>
                <a:spcPts val="0"/>
              </a:spcAft>
              <a:buSzPts val="1100"/>
              <a:buNone/>
            </a:pPr>
            <a:endParaRPr dirty="0"/>
          </a:p>
        </p:txBody>
      </p:sp>
    </p:spTree>
    <p:extLst>
      <p:ext uri="{BB962C8B-B14F-4D97-AF65-F5344CB8AC3E}">
        <p14:creationId xmlns:p14="http://schemas.microsoft.com/office/powerpoint/2010/main" val="15692057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9"/>
        <p:cNvGrpSpPr/>
        <p:nvPr/>
      </p:nvGrpSpPr>
      <p:grpSpPr>
        <a:xfrm>
          <a:off x="0" y="0"/>
          <a:ext cx="0" cy="0"/>
          <a:chOff x="0" y="0"/>
          <a:chExt cx="0" cy="0"/>
        </a:xfrm>
      </p:grpSpPr>
      <p:sp>
        <p:nvSpPr>
          <p:cNvPr id="1380" name="Google Shape;1380;p4:notes"/>
          <p:cNvSpPr>
            <a:spLocks noGrp="1" noRot="1" noChangeAspect="1"/>
          </p:cNvSpPr>
          <p:nvPr>
            <p:ph type="sldImg" idx="2"/>
          </p:nvPr>
        </p:nvSpPr>
        <p:spPr>
          <a:xfrm>
            <a:off x="309563" y="695325"/>
            <a:ext cx="6238875" cy="3509963"/>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1381" name="Google Shape;1381;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Autofit/>
          </a:bodyPr>
          <a:lstStyle/>
          <a:p>
            <a:pPr marL="0" lvl="0" indent="0" algn="l" rtl="0">
              <a:lnSpc>
                <a:spcPct val="115000"/>
              </a:lnSpc>
              <a:spcBef>
                <a:spcPts val="500"/>
              </a:spcBef>
              <a:spcAft>
                <a:spcPts val="0"/>
              </a:spcAft>
              <a:buSzPts val="1100"/>
              <a:buNone/>
            </a:pPr>
            <a:endParaRPr dirty="0"/>
          </a:p>
        </p:txBody>
      </p:sp>
    </p:spTree>
    <p:extLst>
      <p:ext uri="{BB962C8B-B14F-4D97-AF65-F5344CB8AC3E}">
        <p14:creationId xmlns:p14="http://schemas.microsoft.com/office/powerpoint/2010/main" val="5287835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2" Type="http://schemas.openxmlformats.org/officeDocument/2006/relationships/hyperlink" Target="https://www.vmware.com/content/dam/brand/photography-only/power-point-assets/ppt-fonts/Metropolis-Light-Regular-font.zip" TargetMode="External"/><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hyperlink" Target="https://www.vmware.com/content/dam/brand/photography-only/power-point-assets/ppt-fonts/Metropolis-Light-Regular-font.zip" TargetMode="External"/><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24"/>
        <p:cNvGrpSpPr/>
        <p:nvPr/>
      </p:nvGrpSpPr>
      <p:grpSpPr>
        <a:xfrm>
          <a:off x="0" y="0"/>
          <a:ext cx="0" cy="0"/>
          <a:chOff x="0" y="0"/>
          <a:chExt cx="0" cy="0"/>
        </a:xfrm>
      </p:grpSpPr>
      <p:sp>
        <p:nvSpPr>
          <p:cNvPr id="25" name="Google Shape;25;p2"/>
          <p:cNvSpPr/>
          <p:nvPr/>
        </p:nvSpPr>
        <p:spPr>
          <a:xfrm rot="2700000">
            <a:off x="1151094" y="-1934931"/>
            <a:ext cx="2403743" cy="7213154"/>
          </a:xfrm>
          <a:custGeom>
            <a:avLst/>
            <a:gdLst/>
            <a:ahLst/>
            <a:cxnLst/>
            <a:rect l="l" t="t" r="r" b="b"/>
            <a:pathLst>
              <a:path w="3206987" h="9623529" extrusionOk="0">
                <a:moveTo>
                  <a:pt x="3621" y="3200811"/>
                </a:moveTo>
                <a:lnTo>
                  <a:pt x="3204432" y="0"/>
                </a:lnTo>
                <a:lnTo>
                  <a:pt x="3204432" y="8389488"/>
                </a:lnTo>
                <a:lnTo>
                  <a:pt x="3206142" y="8407448"/>
                </a:lnTo>
                <a:cubicBezTo>
                  <a:pt x="3209106" y="8739688"/>
                  <a:pt x="3203091" y="9053968"/>
                  <a:pt x="3206055" y="9386208"/>
                </a:cubicBezTo>
                <a:lnTo>
                  <a:pt x="1971926" y="9623529"/>
                </a:lnTo>
                <a:lnTo>
                  <a:pt x="0" y="7651603"/>
                </a:lnTo>
                <a:lnTo>
                  <a:pt x="3621" y="7647982"/>
                </a:lnTo>
                <a:lnTo>
                  <a:pt x="3621" y="3200811"/>
                </a:lnTo>
                <a:close/>
              </a:path>
            </a:pathLst>
          </a:custGeom>
          <a:gradFill>
            <a:gsLst>
              <a:gs pos="0">
                <a:schemeClr val="accent4"/>
              </a:gs>
              <a:gs pos="24000">
                <a:schemeClr val="accent4"/>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i="0" u="none" strike="noStrike" cap="none">
              <a:solidFill>
                <a:schemeClr val="lt1"/>
              </a:solidFill>
              <a:latin typeface="Proxima Nova"/>
              <a:ea typeface="Proxima Nova"/>
              <a:cs typeface="Proxima Nova"/>
              <a:sym typeface="Proxima Nova"/>
            </a:endParaRPr>
          </a:p>
        </p:txBody>
      </p:sp>
      <p:sp>
        <p:nvSpPr>
          <p:cNvPr id="26" name="Google Shape;26;p2"/>
          <p:cNvSpPr/>
          <p:nvPr/>
        </p:nvSpPr>
        <p:spPr>
          <a:xfrm rot="2700000">
            <a:off x="1226515" y="923134"/>
            <a:ext cx="2650192" cy="5632103"/>
          </a:xfrm>
          <a:custGeom>
            <a:avLst/>
            <a:gdLst/>
            <a:ahLst/>
            <a:cxnLst/>
            <a:rect l="l" t="t" r="r" b="b"/>
            <a:pathLst>
              <a:path w="3535790" h="7514148" extrusionOk="0">
                <a:moveTo>
                  <a:pt x="0" y="0"/>
                </a:moveTo>
                <a:lnTo>
                  <a:pt x="3535790" y="0"/>
                </a:lnTo>
                <a:lnTo>
                  <a:pt x="3535790" y="4642648"/>
                </a:lnTo>
                <a:lnTo>
                  <a:pt x="706090" y="7514148"/>
                </a:lnTo>
                <a:lnTo>
                  <a:pt x="0" y="6808058"/>
                </a:lnTo>
                <a:lnTo>
                  <a:pt x="0" y="0"/>
                </a:lnTo>
                <a:close/>
              </a:path>
            </a:pathLst>
          </a:custGeom>
          <a:gradFill>
            <a:gsLst>
              <a:gs pos="0">
                <a:srgbClr val="FFFFFF">
                  <a:alpha val="0"/>
                </a:srgbClr>
              </a:gs>
              <a:gs pos="1143">
                <a:srgbClr val="FFFFFF">
                  <a:alpha val="0"/>
                </a:srgbClr>
              </a:gs>
              <a:gs pos="14000">
                <a:srgbClr val="FFFFFF">
                  <a:alpha val="0"/>
                </a:srgbClr>
              </a:gs>
              <a:gs pos="72000">
                <a:schemeClr val="accent1"/>
              </a:gs>
              <a:gs pos="100000">
                <a:schemeClr val="accent1"/>
              </a:gs>
            </a:gsLst>
            <a:lin ang="42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i="0" u="none" strike="noStrike" cap="none">
              <a:solidFill>
                <a:schemeClr val="lt1"/>
              </a:solidFill>
              <a:latin typeface="Proxima Nova"/>
              <a:ea typeface="Proxima Nova"/>
              <a:cs typeface="Proxima Nova"/>
              <a:sym typeface="Proxima Nova"/>
            </a:endParaRPr>
          </a:p>
        </p:txBody>
      </p:sp>
      <p:sp>
        <p:nvSpPr>
          <p:cNvPr id="27" name="Google Shape;27;p2"/>
          <p:cNvSpPr txBox="1">
            <a:spLocks noGrp="1"/>
          </p:cNvSpPr>
          <p:nvPr>
            <p:ph type="title"/>
          </p:nvPr>
        </p:nvSpPr>
        <p:spPr>
          <a:xfrm>
            <a:off x="4945999" y="1186934"/>
            <a:ext cx="3748200" cy="9258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3000"/>
              <a:buNone/>
              <a:defRPr sz="3000" cap="none"/>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8" name="Google Shape;28;p2"/>
          <p:cNvSpPr txBox="1">
            <a:spLocks noGrp="1"/>
          </p:cNvSpPr>
          <p:nvPr>
            <p:ph type="subTitle" idx="1"/>
          </p:nvPr>
        </p:nvSpPr>
        <p:spPr>
          <a:xfrm>
            <a:off x="4945999" y="2150459"/>
            <a:ext cx="3838200" cy="3123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29" name="Google Shape;29;p2"/>
          <p:cNvSpPr txBox="1">
            <a:spLocks noGrp="1"/>
          </p:cNvSpPr>
          <p:nvPr>
            <p:ph type="body" idx="2"/>
          </p:nvPr>
        </p:nvSpPr>
        <p:spPr>
          <a:xfrm>
            <a:off x="4945999" y="3553069"/>
            <a:ext cx="2743800" cy="266700"/>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1400"/>
              </a:spcBef>
              <a:spcAft>
                <a:spcPts val="0"/>
              </a:spcAft>
              <a:buSzPts val="1100"/>
              <a:buNone/>
              <a:defRPr sz="12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0" name="Google Shape;30;p2"/>
          <p:cNvSpPr txBox="1">
            <a:spLocks noGrp="1"/>
          </p:cNvSpPr>
          <p:nvPr>
            <p:ph type="body" idx="3"/>
          </p:nvPr>
        </p:nvSpPr>
        <p:spPr>
          <a:xfrm>
            <a:off x="4945999" y="3854059"/>
            <a:ext cx="2743800" cy="2667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400"/>
              </a:spcBef>
              <a:spcAft>
                <a:spcPts val="0"/>
              </a:spcAft>
              <a:buSzPts val="1100"/>
              <a:buNone/>
              <a:defRPr sz="12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1" name="Google Shape;31;p2"/>
          <p:cNvSpPr txBox="1">
            <a:spLocks noGrp="1"/>
          </p:cNvSpPr>
          <p:nvPr>
            <p:ph type="body" idx="4"/>
          </p:nvPr>
        </p:nvSpPr>
        <p:spPr>
          <a:xfrm>
            <a:off x="4945999" y="4120760"/>
            <a:ext cx="2743800" cy="2004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400"/>
              </a:spcBef>
              <a:spcAft>
                <a:spcPts val="0"/>
              </a:spcAft>
              <a:buSzPts val="800"/>
              <a:buNone/>
              <a:defRPr sz="9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grpSp>
        <p:nvGrpSpPr>
          <p:cNvPr id="32" name="Google Shape;32;p2"/>
          <p:cNvGrpSpPr/>
          <p:nvPr/>
        </p:nvGrpSpPr>
        <p:grpSpPr>
          <a:xfrm>
            <a:off x="456149" y="4833756"/>
            <a:ext cx="888551" cy="140016"/>
            <a:chOff x="863272" y="6563918"/>
            <a:chExt cx="861082" cy="135727"/>
          </a:xfrm>
        </p:grpSpPr>
        <p:sp>
          <p:nvSpPr>
            <p:cNvPr id="33" name="Google Shape;33;p2"/>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4" name="Google Shape;34;p2"/>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5" name="Google Shape;35;p2"/>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6" name="Google Shape;36;p2"/>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7" name="Google Shape;37;p2"/>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8" name="Google Shape;38;p2"/>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9" name="Google Shape;39;p2"/>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40" name="Google Shape;40;p2"/>
          <p:cNvSpPr txBox="1"/>
          <p:nvPr/>
        </p:nvSpPr>
        <p:spPr>
          <a:xfrm flipH="1">
            <a:off x="1555454" y="4879744"/>
            <a:ext cx="16446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Quote with Photo – Blue">
  <p:cSld name="Quote with Photo – Blue">
    <p:bg>
      <p:bgPr>
        <a:blipFill>
          <a:blip r:embed="rId2">
            <a:alphaModFix/>
          </a:blip>
          <a:stretch>
            <a:fillRect/>
          </a:stretch>
        </a:blipFill>
        <a:effectLst/>
      </p:bgPr>
    </p:bg>
    <p:spTree>
      <p:nvGrpSpPr>
        <p:cNvPr id="1" name="Shape 141"/>
        <p:cNvGrpSpPr/>
        <p:nvPr/>
      </p:nvGrpSpPr>
      <p:grpSpPr>
        <a:xfrm>
          <a:off x="0" y="0"/>
          <a:ext cx="0" cy="0"/>
          <a:chOff x="0" y="0"/>
          <a:chExt cx="0" cy="0"/>
        </a:xfrm>
      </p:grpSpPr>
      <p:sp>
        <p:nvSpPr>
          <p:cNvPr id="142" name="Google Shape;142;p11"/>
          <p:cNvSpPr/>
          <p:nvPr/>
        </p:nvSpPr>
        <p:spPr>
          <a:xfrm rot="2700000">
            <a:off x="730490" y="-3036942"/>
            <a:ext cx="4717085" cy="9335299"/>
          </a:xfrm>
          <a:custGeom>
            <a:avLst/>
            <a:gdLst/>
            <a:ahLst/>
            <a:cxnLst/>
            <a:rect l="l" t="t" r="r" b="b"/>
            <a:pathLst>
              <a:path w="6293364" h="12454818" extrusionOk="0">
                <a:moveTo>
                  <a:pt x="0" y="6293364"/>
                </a:moveTo>
                <a:lnTo>
                  <a:pt x="6293364" y="0"/>
                </a:lnTo>
                <a:lnTo>
                  <a:pt x="6293364" y="9715045"/>
                </a:lnTo>
                <a:lnTo>
                  <a:pt x="3553591" y="12454818"/>
                </a:lnTo>
                <a:lnTo>
                  <a:pt x="0" y="8901227"/>
                </a:lnTo>
                <a:close/>
              </a:path>
            </a:pathLst>
          </a:custGeom>
          <a:gradFill>
            <a:gsLst>
              <a:gs pos="0">
                <a:srgbClr val="00C1D5">
                  <a:alpha val="40000"/>
                </a:srgbClr>
              </a:gs>
              <a:gs pos="24000">
                <a:srgbClr val="00C1D5">
                  <a:alpha val="40000"/>
                </a:srgbClr>
              </a:gs>
              <a:gs pos="82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43" name="Google Shape;143;p11"/>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144" name="Google Shape;144;p11"/>
          <p:cNvGrpSpPr/>
          <p:nvPr/>
        </p:nvGrpSpPr>
        <p:grpSpPr>
          <a:xfrm>
            <a:off x="456149" y="4833756"/>
            <a:ext cx="888551" cy="140016"/>
            <a:chOff x="863272" y="6563918"/>
            <a:chExt cx="861082" cy="135727"/>
          </a:xfrm>
        </p:grpSpPr>
        <p:sp>
          <p:nvSpPr>
            <p:cNvPr id="145" name="Google Shape;145;p11"/>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46" name="Google Shape;146;p11"/>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47" name="Google Shape;147;p11"/>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48" name="Google Shape;148;p11"/>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49" name="Google Shape;149;p11"/>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50" name="Google Shape;150;p11"/>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51" name="Google Shape;151;p11"/>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152" name="Google Shape;152;p11"/>
          <p:cNvSpPr txBox="1"/>
          <p:nvPr/>
        </p:nvSpPr>
        <p:spPr>
          <a:xfrm flipH="1">
            <a:off x="1557327" y="4879744"/>
            <a:ext cx="27609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153" name="Google Shape;153;p11"/>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a:lnSpc>
                <a:spcPct val="100000"/>
              </a:lnSpc>
              <a:spcBef>
                <a:spcPts val="1400"/>
              </a:spcBef>
              <a:spcAft>
                <a:spcPts val="0"/>
              </a:spcAft>
              <a:buClr>
                <a:schemeClr val="lt1"/>
              </a:buClr>
              <a:buSzPts val="2100"/>
              <a:buChar char="“"/>
              <a:defRPr sz="2100">
                <a:solidFill>
                  <a:schemeClr val="lt1"/>
                </a:solidFill>
              </a:defRPr>
            </a:lvl1pPr>
            <a:lvl2pPr marL="914400" lvl="1" indent="-304800" algn="l">
              <a:lnSpc>
                <a:spcPct val="100000"/>
              </a:lnSpc>
              <a:spcBef>
                <a:spcPts val="200"/>
              </a:spcBef>
              <a:spcAft>
                <a:spcPts val="0"/>
              </a:spcAft>
              <a:buClr>
                <a:schemeClr val="lt1"/>
              </a:buClr>
              <a:buSzPts val="1200"/>
              <a:buChar char="“"/>
              <a:defRPr>
                <a:solidFill>
                  <a:schemeClr val="lt1"/>
                </a:solidFill>
              </a:defRPr>
            </a:lvl2pPr>
            <a:lvl3pPr marL="1371600" lvl="2" indent="-298450" algn="l">
              <a:lnSpc>
                <a:spcPct val="100000"/>
              </a:lnSpc>
              <a:spcBef>
                <a:spcPts val="200"/>
              </a:spcBef>
              <a:spcAft>
                <a:spcPts val="0"/>
              </a:spcAft>
              <a:buClr>
                <a:schemeClr val="lt1"/>
              </a:buClr>
              <a:buSzPts val="1100"/>
              <a:buChar char="“"/>
              <a:defRPr>
                <a:solidFill>
                  <a:schemeClr val="lt1"/>
                </a:solidFill>
              </a:defRPr>
            </a:lvl3pPr>
            <a:lvl4pPr marL="1828800" lvl="3" indent="-285750" algn="l">
              <a:lnSpc>
                <a:spcPct val="100000"/>
              </a:lnSpc>
              <a:spcBef>
                <a:spcPts val="200"/>
              </a:spcBef>
              <a:spcAft>
                <a:spcPts val="0"/>
              </a:spcAft>
              <a:buClr>
                <a:schemeClr val="lt1"/>
              </a:buClr>
              <a:buSzPts val="900"/>
              <a:buChar char="“"/>
              <a:defRPr>
                <a:solidFill>
                  <a:schemeClr val="lt1"/>
                </a:solidFill>
              </a:defRPr>
            </a:lvl4pPr>
            <a:lvl5pPr marL="2286000" lvl="4" indent="-285750" algn="l">
              <a:lnSpc>
                <a:spcPct val="100000"/>
              </a:lnSpc>
              <a:spcBef>
                <a:spcPts val="200"/>
              </a:spcBef>
              <a:spcAft>
                <a:spcPts val="0"/>
              </a:spcAft>
              <a:buClr>
                <a:schemeClr val="lt1"/>
              </a:buClr>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54" name="Google Shape;154;p11"/>
          <p:cNvSpPr txBox="1">
            <a:spLocks noGrp="1"/>
          </p:cNvSpPr>
          <p:nvPr>
            <p:ph type="body" idx="2"/>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showMasterSp="0" matchingName="Thank You / Closing – Purple">
  <p:cSld name="Thank You / Closing – Purple">
    <p:spTree>
      <p:nvGrpSpPr>
        <p:cNvPr id="1" name="Shape 1198"/>
        <p:cNvGrpSpPr/>
        <p:nvPr/>
      </p:nvGrpSpPr>
      <p:grpSpPr>
        <a:xfrm>
          <a:off x="0" y="0"/>
          <a:ext cx="0" cy="0"/>
          <a:chOff x="0" y="0"/>
          <a:chExt cx="0" cy="0"/>
        </a:xfrm>
      </p:grpSpPr>
      <p:grpSp>
        <p:nvGrpSpPr>
          <p:cNvPr id="1199" name="Google Shape;1199;p103"/>
          <p:cNvGrpSpPr/>
          <p:nvPr/>
        </p:nvGrpSpPr>
        <p:grpSpPr>
          <a:xfrm>
            <a:off x="456149" y="4833756"/>
            <a:ext cx="888551" cy="140016"/>
            <a:chOff x="863272" y="6563918"/>
            <a:chExt cx="861082" cy="135727"/>
          </a:xfrm>
        </p:grpSpPr>
        <p:sp>
          <p:nvSpPr>
            <p:cNvPr id="1200" name="Google Shape;1200;p103"/>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201" name="Google Shape;1201;p103"/>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202" name="Google Shape;1202;p103"/>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203" name="Google Shape;1203;p103"/>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204" name="Google Shape;1204;p103"/>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205" name="Google Shape;1205;p103"/>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206" name="Google Shape;1206;p103"/>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1207" name="Google Shape;1207;p103"/>
          <p:cNvSpPr txBox="1"/>
          <p:nvPr/>
        </p:nvSpPr>
        <p:spPr>
          <a:xfrm flipH="1">
            <a:off x="1555673" y="4879744"/>
            <a:ext cx="26145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dk1"/>
                </a:solidFill>
                <a:latin typeface="Proxima Nova"/>
                <a:ea typeface="Proxima Nova"/>
                <a:cs typeface="Proxima Nova"/>
                <a:sym typeface="Proxima Nova"/>
              </a:rPr>
              <a:t>Confidential</a:t>
            </a:r>
            <a:r>
              <a:rPr lang="en-US" sz="600">
                <a:solidFill>
                  <a:schemeClr val="lt1"/>
                </a:solidFill>
                <a:latin typeface="Proxima Nova"/>
                <a:ea typeface="Proxima Nova"/>
                <a:cs typeface="Proxima Nova"/>
                <a:sym typeface="Proxima Nova"/>
              </a:rPr>
              <a:t>  </a:t>
            </a:r>
            <a:r>
              <a:rPr lang="en-US"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
        <p:nvSpPr>
          <p:cNvPr id="1208" name="Google Shape;1208;p103"/>
          <p:cNvSpPr txBox="1"/>
          <p:nvPr/>
        </p:nvSpPr>
        <p:spPr>
          <a:xfrm>
            <a:off x="5343575" y="3100273"/>
            <a:ext cx="2689800" cy="519300"/>
          </a:xfrm>
          <a:prstGeom prst="rect">
            <a:avLst/>
          </a:prstGeom>
          <a:noFill/>
          <a:ln>
            <a:noFill/>
          </a:ln>
        </p:spPr>
        <p:txBody>
          <a:bodyPr spcFirstLastPara="1" wrap="square" lIns="0" tIns="0" rIns="0" bIns="0" anchor="t" anchorCtr="0">
            <a:noAutofit/>
          </a:bodyPr>
          <a:lstStyle/>
          <a:p>
            <a:pPr marL="0" marR="0" lvl="0" indent="0" algn="r" rtl="0">
              <a:lnSpc>
                <a:spcPct val="90000"/>
              </a:lnSpc>
              <a:spcBef>
                <a:spcPts val="0"/>
              </a:spcBef>
              <a:spcAft>
                <a:spcPts val="0"/>
              </a:spcAft>
              <a:buClr>
                <a:schemeClr val="accent2"/>
              </a:buClr>
              <a:buSzPts val="3800"/>
              <a:buFont typeface="Arial"/>
              <a:buNone/>
            </a:pPr>
            <a:r>
              <a:rPr lang="en-US" sz="3800" cap="none">
                <a:solidFill>
                  <a:schemeClr val="accent2"/>
                </a:solidFill>
                <a:latin typeface="Proxima Nova"/>
                <a:ea typeface="Proxima Nova"/>
                <a:cs typeface="Proxima Nova"/>
                <a:sym typeface="Proxima Nova"/>
              </a:rPr>
              <a:t>Thank You</a:t>
            </a:r>
            <a:endParaRPr sz="1100">
              <a:latin typeface="Proxima Nova"/>
              <a:ea typeface="Proxima Nova"/>
              <a:cs typeface="Proxima Nova"/>
              <a:sym typeface="Proxima Nova"/>
            </a:endParaRPr>
          </a:p>
        </p:txBody>
      </p:sp>
      <p:sp>
        <p:nvSpPr>
          <p:cNvPr id="1209" name="Google Shape;1209;p103"/>
          <p:cNvSpPr/>
          <p:nvPr/>
        </p:nvSpPr>
        <p:spPr>
          <a:xfrm rot="2700000">
            <a:off x="377421" y="-1687937"/>
            <a:ext cx="2167460" cy="6292925"/>
          </a:xfrm>
          <a:custGeom>
            <a:avLst/>
            <a:gdLst/>
            <a:ahLst/>
            <a:cxnLst/>
            <a:rect l="l" t="t" r="r" b="b"/>
            <a:pathLst>
              <a:path w="2891746" h="8395793" extrusionOk="0">
                <a:moveTo>
                  <a:pt x="0" y="2890035"/>
                </a:moveTo>
                <a:lnTo>
                  <a:pt x="1390389" y="1499646"/>
                </a:lnTo>
                <a:lnTo>
                  <a:pt x="1390389" y="1499646"/>
                </a:lnTo>
                <a:lnTo>
                  <a:pt x="2890036" y="0"/>
                </a:lnTo>
                <a:lnTo>
                  <a:pt x="2890036" y="8322767"/>
                </a:lnTo>
                <a:lnTo>
                  <a:pt x="2891746" y="8340727"/>
                </a:lnTo>
                <a:lnTo>
                  <a:pt x="2891741" y="8395793"/>
                </a:lnTo>
                <a:lnTo>
                  <a:pt x="2546313" y="8050365"/>
                </a:lnTo>
                <a:lnTo>
                  <a:pt x="2546315" y="8050364"/>
                </a:lnTo>
                <a:lnTo>
                  <a:pt x="0" y="5504049"/>
                </a:lnTo>
                <a:close/>
              </a:path>
            </a:pathLst>
          </a:custGeom>
          <a:gradFill>
            <a:gsLst>
              <a:gs pos="0">
                <a:srgbClr val="7F35AB"/>
              </a:gs>
              <a:gs pos="24000">
                <a:srgbClr val="7F35AB"/>
              </a:gs>
              <a:gs pos="87000">
                <a:srgbClr val="264088"/>
              </a:gs>
              <a:gs pos="100000">
                <a:srgbClr val="264088"/>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210" name="Google Shape;1210;p103"/>
          <p:cNvSpPr/>
          <p:nvPr/>
        </p:nvSpPr>
        <p:spPr>
          <a:xfrm rot="-2700000">
            <a:off x="-939917" y="2186430"/>
            <a:ext cx="4776614" cy="678752"/>
          </a:xfrm>
          <a:custGeom>
            <a:avLst/>
            <a:gdLst/>
            <a:ahLst/>
            <a:cxnLst/>
            <a:rect l="l" t="t" r="r" b="b"/>
            <a:pathLst>
              <a:path w="6372785" h="905566" extrusionOk="0">
                <a:moveTo>
                  <a:pt x="6372785" y="0"/>
                </a:moveTo>
                <a:lnTo>
                  <a:pt x="6372785" y="905566"/>
                </a:lnTo>
                <a:lnTo>
                  <a:pt x="0" y="905566"/>
                </a:lnTo>
                <a:lnTo>
                  <a:pt x="905566" y="0"/>
                </a:lnTo>
                <a:close/>
              </a:path>
            </a:pathLst>
          </a:custGeom>
          <a:gradFill>
            <a:gsLst>
              <a:gs pos="0">
                <a:srgbClr val="7F35AB">
                  <a:alpha val="93725"/>
                </a:srgbClr>
              </a:gs>
              <a:gs pos="22000">
                <a:srgbClr val="7F35AB">
                  <a:alpha val="93725"/>
                </a:srgbClr>
              </a:gs>
              <a:gs pos="77000">
                <a:srgbClr val="FFFFFF">
                  <a:alpha val="78823"/>
                </a:srgbClr>
              </a:gs>
              <a:gs pos="95000">
                <a:schemeClr val="lt1"/>
              </a:gs>
              <a:gs pos="100000">
                <a:schemeClr val="lt1"/>
              </a:gs>
            </a:gsLst>
            <a:lin ang="8400134"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matchingName="Thank You / Closing – Blue">
  <p:cSld name="Thank You / Closing – Blue">
    <p:spTree>
      <p:nvGrpSpPr>
        <p:cNvPr id="1" name="Shape 1211"/>
        <p:cNvGrpSpPr/>
        <p:nvPr/>
      </p:nvGrpSpPr>
      <p:grpSpPr>
        <a:xfrm>
          <a:off x="0" y="0"/>
          <a:ext cx="0" cy="0"/>
          <a:chOff x="0" y="0"/>
          <a:chExt cx="0" cy="0"/>
        </a:xfrm>
      </p:grpSpPr>
      <p:grpSp>
        <p:nvGrpSpPr>
          <p:cNvPr id="1212" name="Google Shape;1212;p104"/>
          <p:cNvGrpSpPr/>
          <p:nvPr/>
        </p:nvGrpSpPr>
        <p:grpSpPr>
          <a:xfrm>
            <a:off x="456149" y="4833756"/>
            <a:ext cx="888551" cy="140016"/>
            <a:chOff x="863272" y="6563918"/>
            <a:chExt cx="861082" cy="135727"/>
          </a:xfrm>
        </p:grpSpPr>
        <p:sp>
          <p:nvSpPr>
            <p:cNvPr id="1213" name="Google Shape;1213;p104"/>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214" name="Google Shape;1214;p104"/>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215" name="Google Shape;1215;p104"/>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216" name="Google Shape;1216;p104"/>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217" name="Google Shape;1217;p104"/>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218" name="Google Shape;1218;p104"/>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219" name="Google Shape;1219;p104"/>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1220" name="Google Shape;1220;p104"/>
          <p:cNvSpPr txBox="1"/>
          <p:nvPr/>
        </p:nvSpPr>
        <p:spPr>
          <a:xfrm flipH="1">
            <a:off x="1555750" y="4879744"/>
            <a:ext cx="28365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dk1"/>
                </a:solidFill>
                <a:latin typeface="Proxima Nova"/>
                <a:ea typeface="Proxima Nova"/>
                <a:cs typeface="Proxima Nova"/>
                <a:sym typeface="Proxima Nova"/>
              </a:rPr>
              <a:t>Confidential</a:t>
            </a:r>
            <a:r>
              <a:rPr lang="en-US" sz="600">
                <a:solidFill>
                  <a:schemeClr val="lt1"/>
                </a:solidFill>
                <a:latin typeface="Proxima Nova"/>
                <a:ea typeface="Proxima Nova"/>
                <a:cs typeface="Proxima Nova"/>
                <a:sym typeface="Proxima Nova"/>
              </a:rPr>
              <a:t>  </a:t>
            </a:r>
            <a:r>
              <a:rPr lang="en-US"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
        <p:nvSpPr>
          <p:cNvPr id="1221" name="Google Shape;1221;p104"/>
          <p:cNvSpPr txBox="1"/>
          <p:nvPr/>
        </p:nvSpPr>
        <p:spPr>
          <a:xfrm>
            <a:off x="5343575" y="3100273"/>
            <a:ext cx="2689800" cy="519300"/>
          </a:xfrm>
          <a:prstGeom prst="rect">
            <a:avLst/>
          </a:prstGeom>
          <a:noFill/>
          <a:ln>
            <a:noFill/>
          </a:ln>
        </p:spPr>
        <p:txBody>
          <a:bodyPr spcFirstLastPara="1" wrap="square" lIns="0" tIns="0" rIns="0" bIns="0" anchor="t" anchorCtr="0">
            <a:noAutofit/>
          </a:bodyPr>
          <a:lstStyle/>
          <a:p>
            <a:pPr marL="0" marR="0" lvl="0" indent="0" algn="r" rtl="0">
              <a:lnSpc>
                <a:spcPct val="90000"/>
              </a:lnSpc>
              <a:spcBef>
                <a:spcPts val="0"/>
              </a:spcBef>
              <a:spcAft>
                <a:spcPts val="0"/>
              </a:spcAft>
              <a:buClr>
                <a:schemeClr val="accent2"/>
              </a:buClr>
              <a:buSzPts val="3800"/>
              <a:buFont typeface="Arial"/>
              <a:buNone/>
            </a:pPr>
            <a:r>
              <a:rPr lang="en-US" sz="3800" cap="none">
                <a:solidFill>
                  <a:schemeClr val="accent2"/>
                </a:solidFill>
                <a:latin typeface="Proxima Nova"/>
                <a:ea typeface="Proxima Nova"/>
                <a:cs typeface="Proxima Nova"/>
                <a:sym typeface="Proxima Nova"/>
              </a:rPr>
              <a:t>Thank You</a:t>
            </a:r>
            <a:endParaRPr sz="1100">
              <a:latin typeface="Proxima Nova"/>
              <a:ea typeface="Proxima Nova"/>
              <a:cs typeface="Proxima Nova"/>
              <a:sym typeface="Proxima Nova"/>
            </a:endParaRPr>
          </a:p>
        </p:txBody>
      </p:sp>
      <p:sp>
        <p:nvSpPr>
          <p:cNvPr id="1222" name="Google Shape;1222;p104"/>
          <p:cNvSpPr/>
          <p:nvPr/>
        </p:nvSpPr>
        <p:spPr>
          <a:xfrm rot="2700000">
            <a:off x="377421" y="-1687937"/>
            <a:ext cx="2167460" cy="6292925"/>
          </a:xfrm>
          <a:custGeom>
            <a:avLst/>
            <a:gdLst/>
            <a:ahLst/>
            <a:cxnLst/>
            <a:rect l="l" t="t" r="r" b="b"/>
            <a:pathLst>
              <a:path w="2891746" h="8395793" extrusionOk="0">
                <a:moveTo>
                  <a:pt x="0" y="2890035"/>
                </a:moveTo>
                <a:lnTo>
                  <a:pt x="1390389" y="1499646"/>
                </a:lnTo>
                <a:lnTo>
                  <a:pt x="1390389" y="1499646"/>
                </a:lnTo>
                <a:lnTo>
                  <a:pt x="2890036" y="0"/>
                </a:lnTo>
                <a:lnTo>
                  <a:pt x="2890036" y="8322767"/>
                </a:lnTo>
                <a:lnTo>
                  <a:pt x="2891746" y="8340727"/>
                </a:lnTo>
                <a:lnTo>
                  <a:pt x="2891741" y="8395793"/>
                </a:lnTo>
                <a:lnTo>
                  <a:pt x="2546313" y="8050365"/>
                </a:lnTo>
                <a:lnTo>
                  <a:pt x="2546315" y="8050364"/>
                </a:lnTo>
                <a:lnTo>
                  <a:pt x="0" y="5504049"/>
                </a:lnTo>
                <a:close/>
              </a:path>
            </a:pathLst>
          </a:custGeom>
          <a:gradFill>
            <a:gsLst>
              <a:gs pos="0">
                <a:schemeClr val="accent3"/>
              </a:gs>
              <a:gs pos="24000">
                <a:schemeClr val="accent3"/>
              </a:gs>
              <a:gs pos="87000">
                <a:schemeClr val="accent1"/>
              </a:gs>
              <a:gs pos="100000">
                <a:schemeClr val="accen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223" name="Google Shape;1223;p104"/>
          <p:cNvSpPr/>
          <p:nvPr/>
        </p:nvSpPr>
        <p:spPr>
          <a:xfrm rot="-2700000">
            <a:off x="-939917" y="2186430"/>
            <a:ext cx="4776614" cy="678752"/>
          </a:xfrm>
          <a:custGeom>
            <a:avLst/>
            <a:gdLst/>
            <a:ahLst/>
            <a:cxnLst/>
            <a:rect l="l" t="t" r="r" b="b"/>
            <a:pathLst>
              <a:path w="6372785" h="905566" extrusionOk="0">
                <a:moveTo>
                  <a:pt x="6372785" y="0"/>
                </a:moveTo>
                <a:lnTo>
                  <a:pt x="6372785" y="905566"/>
                </a:lnTo>
                <a:lnTo>
                  <a:pt x="0" y="905566"/>
                </a:lnTo>
                <a:lnTo>
                  <a:pt x="905566" y="0"/>
                </a:lnTo>
                <a:close/>
              </a:path>
            </a:pathLst>
          </a:custGeom>
          <a:gradFill>
            <a:gsLst>
              <a:gs pos="0">
                <a:schemeClr val="accent3"/>
              </a:gs>
              <a:gs pos="24000">
                <a:schemeClr val="accent3"/>
              </a:gs>
              <a:gs pos="80510">
                <a:srgbClr val="FFFFFF">
                  <a:alpha val="75686"/>
                </a:srgbClr>
              </a:gs>
              <a:gs pos="100000">
                <a:schemeClr val="lt1"/>
              </a:gs>
            </a:gsLst>
            <a:lin ang="8400134"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showMasterSp="0" matchingName="Font Check">
  <p:cSld name="Font Check">
    <p:spTree>
      <p:nvGrpSpPr>
        <p:cNvPr id="1" name="Shape 1224"/>
        <p:cNvGrpSpPr/>
        <p:nvPr/>
      </p:nvGrpSpPr>
      <p:grpSpPr>
        <a:xfrm>
          <a:off x="0" y="0"/>
          <a:ext cx="0" cy="0"/>
          <a:chOff x="0" y="0"/>
          <a:chExt cx="0" cy="0"/>
        </a:xfrm>
      </p:grpSpPr>
      <p:sp>
        <p:nvSpPr>
          <p:cNvPr id="1225" name="Google Shape;1225;p105"/>
          <p:cNvSpPr/>
          <p:nvPr/>
        </p:nvSpPr>
        <p:spPr>
          <a:xfrm>
            <a:off x="0" y="0"/>
            <a:ext cx="9144000" cy="5143500"/>
          </a:xfrm>
          <a:prstGeom prst="rect">
            <a:avLst/>
          </a:prstGeom>
          <a:solidFill>
            <a:schemeClr val="accent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1226" name="Google Shape;1226;p105"/>
          <p:cNvSpPr txBox="1"/>
          <p:nvPr/>
        </p:nvSpPr>
        <p:spPr>
          <a:xfrm>
            <a:off x="423537" y="275015"/>
            <a:ext cx="8253000" cy="5295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2"/>
              </a:buClr>
              <a:buSzPts val="3800"/>
              <a:buFont typeface="Arial"/>
              <a:buNone/>
            </a:pPr>
            <a:endParaRPr sz="3800">
              <a:solidFill>
                <a:schemeClr val="lt1"/>
              </a:solidFill>
              <a:latin typeface="Proxima Nova"/>
              <a:ea typeface="Proxima Nova"/>
              <a:cs typeface="Proxima Nova"/>
              <a:sym typeface="Proxima Nova"/>
            </a:endParaRPr>
          </a:p>
        </p:txBody>
      </p:sp>
      <p:sp>
        <p:nvSpPr>
          <p:cNvPr id="1227" name="Google Shape;1227;p105"/>
          <p:cNvSpPr txBox="1"/>
          <p:nvPr/>
        </p:nvSpPr>
        <p:spPr>
          <a:xfrm>
            <a:off x="465793" y="2929545"/>
            <a:ext cx="8224200" cy="1785600"/>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r>
              <a:rPr lang="en-US" sz="1400">
                <a:solidFill>
                  <a:schemeClr val="lt1"/>
                </a:solidFill>
                <a:latin typeface="Proxima Nova"/>
                <a:ea typeface="Proxima Nova"/>
                <a:cs typeface="Proxima Nova"/>
                <a:sym typeface="Proxima Nova"/>
              </a:rPr>
              <a:t>If yes, you are good to go!</a:t>
            </a:r>
            <a:endParaRPr sz="1100">
              <a:latin typeface="Proxima Nova"/>
              <a:ea typeface="Proxima Nova"/>
              <a:cs typeface="Proxima Nova"/>
              <a:sym typeface="Proxima Nova"/>
            </a:endParaRPr>
          </a:p>
          <a:p>
            <a:pPr marL="0" marR="0" lvl="0" indent="0" algn="l" rtl="0">
              <a:lnSpc>
                <a:spcPct val="130000"/>
              </a:lnSpc>
              <a:spcBef>
                <a:spcPts val="0"/>
              </a:spcBef>
              <a:spcAft>
                <a:spcPts val="0"/>
              </a:spcAft>
              <a:buNone/>
            </a:pPr>
            <a:r>
              <a:rPr lang="en-US" sz="1400">
                <a:solidFill>
                  <a:schemeClr val="lt1"/>
                </a:solidFill>
                <a:latin typeface="Proxima Nova"/>
                <a:ea typeface="Proxima Nova"/>
                <a:cs typeface="Proxima Nova"/>
                <a:sym typeface="Proxima Nova"/>
              </a:rPr>
              <a:t>If the answer is no, you do not have the Proxima Nova font installed.</a:t>
            </a:r>
            <a:endParaRPr sz="1100">
              <a:latin typeface="Proxima Nova"/>
              <a:ea typeface="Proxima Nova"/>
              <a:cs typeface="Proxima Nova"/>
              <a:sym typeface="Proxima Nova"/>
            </a:endParaRPr>
          </a:p>
          <a:p>
            <a:pPr marL="0" marR="0" lvl="0" indent="0" algn="l" rtl="0">
              <a:lnSpc>
                <a:spcPct val="130000"/>
              </a:lnSpc>
              <a:spcBef>
                <a:spcPts val="0"/>
              </a:spcBef>
              <a:spcAft>
                <a:spcPts val="0"/>
              </a:spcAft>
              <a:buNone/>
            </a:pPr>
            <a:endParaRPr sz="1400">
              <a:solidFill>
                <a:schemeClr val="lt1"/>
              </a:solidFill>
              <a:latin typeface="Proxima Nova"/>
              <a:ea typeface="Proxima Nova"/>
              <a:cs typeface="Proxima Nova"/>
              <a:sym typeface="Proxima Nova"/>
            </a:endParaRPr>
          </a:p>
          <a:p>
            <a:pPr marL="0" marR="0" lvl="0" indent="0" algn="l" rtl="0">
              <a:lnSpc>
                <a:spcPct val="130000"/>
              </a:lnSpc>
              <a:spcBef>
                <a:spcPts val="0"/>
              </a:spcBef>
              <a:spcAft>
                <a:spcPts val="0"/>
              </a:spcAft>
              <a:buClr>
                <a:schemeClr val="lt1"/>
              </a:buClr>
              <a:buSzPts val="1400"/>
              <a:buFont typeface="Arial"/>
              <a:buNone/>
            </a:pPr>
            <a:r>
              <a:rPr lang="en-US" sz="1400" u="sng">
                <a:solidFill>
                  <a:schemeClr val="lt1"/>
                </a:solidFill>
                <a:latin typeface="Proxima Nova"/>
                <a:ea typeface="Proxima Nova"/>
                <a:cs typeface="Proxima Nova"/>
                <a:sym typeface="Proxima Nova"/>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Click here</a:t>
            </a:r>
            <a:r>
              <a:rPr lang="en-US" sz="1400">
                <a:solidFill>
                  <a:schemeClr val="lt1"/>
                </a:solidFill>
                <a:latin typeface="Proxima Nova"/>
                <a:ea typeface="Proxima Nova"/>
                <a:cs typeface="Proxima Nova"/>
                <a:sym typeface="Proxima Nova"/>
              </a:rPr>
              <a:t> to download the font.</a:t>
            </a:r>
            <a:endParaRPr sz="1100">
              <a:latin typeface="Proxima Nova"/>
              <a:ea typeface="Proxima Nova"/>
              <a:cs typeface="Proxima Nova"/>
              <a:sym typeface="Proxima Nova"/>
            </a:endParaRPr>
          </a:p>
          <a:p>
            <a:pPr marL="304800" marR="0" lvl="0" indent="-177800" algn="l" rtl="0">
              <a:lnSpc>
                <a:spcPct val="130000"/>
              </a:lnSpc>
              <a:spcBef>
                <a:spcPts val="0"/>
              </a:spcBef>
              <a:spcAft>
                <a:spcPts val="0"/>
              </a:spcAft>
              <a:buClr>
                <a:schemeClr val="lt1"/>
              </a:buClr>
              <a:buSzPts val="1400"/>
              <a:buFont typeface="Proxima Nova"/>
              <a:buChar char="•"/>
            </a:pPr>
            <a:r>
              <a:rPr lang="en-US" sz="1400" strike="noStrike">
                <a:solidFill>
                  <a:schemeClr val="lt1"/>
                </a:solidFill>
                <a:latin typeface="Proxima Nova"/>
                <a:ea typeface="Proxima Nova"/>
                <a:cs typeface="Proxima Nova"/>
                <a:sym typeface="Proxima Nova"/>
              </a:rPr>
              <a:t>Log in with SSO and select the Brand Assets tab in the portal</a:t>
            </a:r>
            <a:endParaRPr sz="1100">
              <a:latin typeface="Proxima Nova"/>
              <a:ea typeface="Proxima Nova"/>
              <a:cs typeface="Proxima Nova"/>
              <a:sym typeface="Proxima Nova"/>
            </a:endParaRPr>
          </a:p>
          <a:p>
            <a:pPr marL="0" marR="0" lvl="0" indent="0" algn="l" rtl="0">
              <a:lnSpc>
                <a:spcPct val="130000"/>
              </a:lnSpc>
              <a:spcBef>
                <a:spcPts val="0"/>
              </a:spcBef>
              <a:spcAft>
                <a:spcPts val="0"/>
              </a:spcAft>
              <a:buNone/>
            </a:pPr>
            <a:r>
              <a:rPr lang="en-US" sz="1400">
                <a:solidFill>
                  <a:schemeClr val="lt1"/>
                </a:solidFill>
                <a:latin typeface="Proxima Nova"/>
                <a:ea typeface="Proxima Nova"/>
                <a:cs typeface="Proxima Nova"/>
                <a:sym typeface="Proxima Nova"/>
              </a:rPr>
              <a:t>Need more information on how to install fonts? </a:t>
            </a:r>
            <a:br>
              <a:rPr lang="en-US" sz="1400">
                <a:solidFill>
                  <a:schemeClr val="lt1"/>
                </a:solidFill>
                <a:latin typeface="Proxima Nova"/>
                <a:ea typeface="Proxima Nova"/>
                <a:cs typeface="Proxima Nova"/>
                <a:sym typeface="Proxima Nova"/>
              </a:rPr>
            </a:br>
            <a:r>
              <a:rPr lang="en-US" sz="1400">
                <a:solidFill>
                  <a:schemeClr val="lt1"/>
                </a:solidFill>
                <a:latin typeface="Proxima Nova"/>
                <a:ea typeface="Proxima Nova"/>
                <a:cs typeface="Proxima Nova"/>
                <a:sym typeface="Proxima Nova"/>
              </a:rPr>
              <a:t>Refer to the quick-start section in the template guideline or contact Oasis.</a:t>
            </a:r>
            <a:endParaRPr sz="1100">
              <a:latin typeface="Proxima Nova"/>
              <a:ea typeface="Proxima Nova"/>
              <a:cs typeface="Proxima Nova"/>
              <a:sym typeface="Proxima Nova"/>
            </a:endParaRPr>
          </a:p>
          <a:p>
            <a:pPr marL="0" marR="0" lvl="0" indent="0" algn="l" rtl="0">
              <a:lnSpc>
                <a:spcPct val="130000"/>
              </a:lnSpc>
              <a:spcBef>
                <a:spcPts val="0"/>
              </a:spcBef>
              <a:spcAft>
                <a:spcPts val="0"/>
              </a:spcAft>
              <a:buNone/>
            </a:pPr>
            <a:r>
              <a:rPr lang="en-US" sz="1400">
                <a:solidFill>
                  <a:schemeClr val="lt1"/>
                </a:solidFill>
                <a:latin typeface="Proxima Nova"/>
                <a:ea typeface="Proxima Nova"/>
                <a:cs typeface="Proxima Nova"/>
                <a:sym typeface="Proxima Nova"/>
              </a:rPr>
              <a:t> </a:t>
            </a:r>
            <a:endParaRPr sz="2400">
              <a:solidFill>
                <a:schemeClr val="lt1"/>
              </a:solidFill>
              <a:latin typeface="Proxima Nova"/>
              <a:ea typeface="Proxima Nova"/>
              <a:cs typeface="Proxima Nova"/>
              <a:sym typeface="Proxima Nova"/>
            </a:endParaRPr>
          </a:p>
        </p:txBody>
      </p:sp>
      <p:sp>
        <p:nvSpPr>
          <p:cNvPr id="1228" name="Google Shape;1228;p105"/>
          <p:cNvSpPr txBox="1">
            <a:spLocks noGrp="1"/>
          </p:cNvSpPr>
          <p:nvPr>
            <p:ph type="body" idx="1"/>
          </p:nvPr>
        </p:nvSpPr>
        <p:spPr>
          <a:xfrm>
            <a:off x="448702" y="2181175"/>
            <a:ext cx="4017000" cy="671400"/>
          </a:xfrm>
          <a:prstGeom prst="rect">
            <a:avLst/>
          </a:prstGeom>
          <a:noFill/>
          <a:ln>
            <a:noFill/>
          </a:ln>
        </p:spPr>
        <p:txBody>
          <a:bodyPr spcFirstLastPara="1" wrap="square" lIns="0" tIns="0" rIns="0" bIns="0" anchor="t" anchorCtr="0">
            <a:noAutofit/>
          </a:bodyPr>
          <a:lstStyle>
            <a:lvl1pPr marL="457200" lvl="0" indent="-438150" algn="l" rtl="0">
              <a:lnSpc>
                <a:spcPct val="100000"/>
              </a:lnSpc>
              <a:spcBef>
                <a:spcPts val="1400"/>
              </a:spcBef>
              <a:spcAft>
                <a:spcPts val="0"/>
              </a:spcAft>
              <a:buSzPts val="3300"/>
              <a:buChar char="​"/>
              <a:defRPr sz="3700">
                <a:solidFill>
                  <a:schemeClr val="lt1"/>
                </a:solidFill>
              </a:defRPr>
            </a:lvl1pPr>
            <a:lvl2pPr marL="914400" lvl="1" indent="-381000" algn="l" rtl="0">
              <a:lnSpc>
                <a:spcPct val="100000"/>
              </a:lnSpc>
              <a:spcBef>
                <a:spcPts val="200"/>
              </a:spcBef>
              <a:spcAft>
                <a:spcPts val="0"/>
              </a:spcAft>
              <a:buSzPts val="2400"/>
              <a:buChar char="•"/>
              <a:defRPr sz="2700">
                <a:solidFill>
                  <a:schemeClr val="lt1"/>
                </a:solidFill>
              </a:defRPr>
            </a:lvl2pPr>
            <a:lvl3pPr marL="1371600" lvl="2" indent="-368300" algn="l" rtl="0">
              <a:lnSpc>
                <a:spcPct val="100000"/>
              </a:lnSpc>
              <a:spcBef>
                <a:spcPts val="200"/>
              </a:spcBef>
              <a:spcAft>
                <a:spcPts val="0"/>
              </a:spcAft>
              <a:buSzPts val="2200"/>
              <a:buChar char="–"/>
              <a:defRPr sz="2400">
                <a:solidFill>
                  <a:schemeClr val="lt1"/>
                </a:solidFill>
              </a:defRPr>
            </a:lvl3pPr>
            <a:lvl4pPr marL="1828800" lvl="3" indent="-349250" algn="l" rtl="0">
              <a:lnSpc>
                <a:spcPct val="100000"/>
              </a:lnSpc>
              <a:spcBef>
                <a:spcPts val="200"/>
              </a:spcBef>
              <a:spcAft>
                <a:spcPts val="0"/>
              </a:spcAft>
              <a:buSzPts val="1900"/>
              <a:buChar char="•"/>
              <a:defRPr sz="2100">
                <a:solidFill>
                  <a:schemeClr val="lt1"/>
                </a:solidFill>
              </a:defRPr>
            </a:lvl4pPr>
            <a:lvl5pPr marL="2286000" lvl="4" indent="-349250" algn="l" rtl="0">
              <a:lnSpc>
                <a:spcPct val="100000"/>
              </a:lnSpc>
              <a:spcBef>
                <a:spcPts val="200"/>
              </a:spcBef>
              <a:spcAft>
                <a:spcPts val="0"/>
              </a:spcAft>
              <a:buSzPts val="1900"/>
              <a:buChar char="–"/>
              <a:defRPr sz="2100">
                <a:solidFill>
                  <a:schemeClr val="lt1"/>
                </a:solidFill>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229" name="Google Shape;1229;p105"/>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lt1"/>
              </a:buClr>
              <a:buSzPts val="2100"/>
              <a:buNone/>
              <a:defRPr>
                <a:solidFill>
                  <a:schemeClr val="lt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230" name="Google Shape;1230;p105"/>
          <p:cNvSpPr txBox="1">
            <a:spLocks noGrp="1"/>
          </p:cNvSpPr>
          <p:nvPr>
            <p:ph type="subTitle" idx="2"/>
          </p:nvPr>
        </p:nvSpPr>
        <p:spPr>
          <a:xfrm>
            <a:off x="444765" y="628579"/>
            <a:ext cx="8224200" cy="185700"/>
          </a:xfrm>
          <a:prstGeom prst="rect">
            <a:avLst/>
          </a:prstGeom>
          <a:noFill/>
          <a:ln>
            <a:noFill/>
          </a:ln>
        </p:spPr>
        <p:txBody>
          <a:bodyPr spcFirstLastPara="1" wrap="square" lIns="0" tIns="0" rIns="0" bIns="0" anchor="t" anchorCtr="0">
            <a:noAutofit/>
          </a:bodyPr>
          <a:lstStyle>
            <a:lvl1pPr lvl="0" algn="l" rtl="0">
              <a:lnSpc>
                <a:spcPct val="100000"/>
              </a:lnSpc>
              <a:spcBef>
                <a:spcPts val="1400"/>
              </a:spcBef>
              <a:spcAft>
                <a:spcPts val="0"/>
              </a:spcAft>
              <a:buSzPts val="1400"/>
              <a:buNone/>
              <a:defRPr sz="1500">
                <a:solidFill>
                  <a:schemeClr val="lt1"/>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sp>
        <p:nvSpPr>
          <p:cNvPr id="1231" name="Google Shape;1231;p105"/>
          <p:cNvSpPr/>
          <p:nvPr/>
        </p:nvSpPr>
        <p:spPr>
          <a:xfrm>
            <a:off x="467644" y="1212509"/>
            <a:ext cx="3476100" cy="183000"/>
          </a:xfrm>
          <a:prstGeom prst="rect">
            <a:avLst/>
          </a:prstGeom>
          <a:solidFill>
            <a:srgbClr val="3F1A5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US" sz="800">
                <a:solidFill>
                  <a:schemeClr val="lt1"/>
                </a:solidFill>
                <a:latin typeface="Proxima Nova"/>
                <a:ea typeface="Proxima Nova"/>
                <a:cs typeface="Proxima Nova"/>
                <a:sym typeface="Proxima Nova"/>
              </a:rPr>
              <a:t>Do the fonts in the words below match on your screen?</a:t>
            </a:r>
            <a:endParaRPr sz="1100">
              <a:latin typeface="Proxima Nova"/>
              <a:ea typeface="Proxima Nova"/>
              <a:cs typeface="Proxima Nova"/>
              <a:sym typeface="Proxima Nova"/>
            </a:endParaRPr>
          </a:p>
        </p:txBody>
      </p:sp>
      <p:cxnSp>
        <p:nvCxnSpPr>
          <p:cNvPr id="1232" name="Google Shape;1232;p105"/>
          <p:cNvCxnSpPr/>
          <p:nvPr/>
        </p:nvCxnSpPr>
        <p:spPr>
          <a:xfrm>
            <a:off x="467645" y="1395583"/>
            <a:ext cx="5476200" cy="0"/>
          </a:xfrm>
          <a:prstGeom prst="straightConnector1">
            <a:avLst/>
          </a:prstGeom>
          <a:noFill/>
          <a:ln w="25400" cap="flat" cmpd="sng">
            <a:solidFill>
              <a:schemeClr val="lt1"/>
            </a:solidFill>
            <a:prstDash val="solid"/>
            <a:miter lim="800000"/>
            <a:headEnd type="none" w="sm" len="sm"/>
            <a:tailEnd type="none" w="sm" len="sm"/>
          </a:ln>
        </p:spPr>
      </p:cxnSp>
      <p:sp>
        <p:nvSpPr>
          <p:cNvPr id="1233" name="Google Shape;1233;p105"/>
          <p:cNvSpPr txBox="1">
            <a:spLocks noGrp="1"/>
          </p:cNvSpPr>
          <p:nvPr>
            <p:ph type="body" idx="3"/>
          </p:nvPr>
        </p:nvSpPr>
        <p:spPr>
          <a:xfrm>
            <a:off x="4488931" y="2181175"/>
            <a:ext cx="4017000" cy="671400"/>
          </a:xfrm>
          <a:prstGeom prst="rect">
            <a:avLst/>
          </a:prstGeom>
          <a:noFill/>
          <a:ln>
            <a:noFill/>
          </a:ln>
        </p:spPr>
        <p:txBody>
          <a:bodyPr spcFirstLastPara="1" wrap="square" lIns="0" tIns="0" rIns="0" bIns="0" anchor="t" anchorCtr="0">
            <a:noAutofit/>
          </a:bodyPr>
          <a:lstStyle>
            <a:lvl1pPr marL="457200" lvl="0" indent="-438150" algn="l" rtl="0">
              <a:lnSpc>
                <a:spcPct val="100000"/>
              </a:lnSpc>
              <a:spcBef>
                <a:spcPts val="1400"/>
              </a:spcBef>
              <a:spcAft>
                <a:spcPts val="0"/>
              </a:spcAft>
              <a:buSzPts val="3300"/>
              <a:buChar char="​"/>
              <a:defRPr sz="3700">
                <a:solidFill>
                  <a:schemeClr val="lt1"/>
                </a:solidFill>
              </a:defRPr>
            </a:lvl1pPr>
            <a:lvl2pPr marL="914400" lvl="1" indent="-381000" algn="l" rtl="0">
              <a:lnSpc>
                <a:spcPct val="100000"/>
              </a:lnSpc>
              <a:spcBef>
                <a:spcPts val="200"/>
              </a:spcBef>
              <a:spcAft>
                <a:spcPts val="0"/>
              </a:spcAft>
              <a:buSzPts val="2400"/>
              <a:buChar char="•"/>
              <a:defRPr sz="2700">
                <a:solidFill>
                  <a:schemeClr val="lt1"/>
                </a:solidFill>
              </a:defRPr>
            </a:lvl2pPr>
            <a:lvl3pPr marL="1371600" lvl="2" indent="-368300" algn="l" rtl="0">
              <a:lnSpc>
                <a:spcPct val="100000"/>
              </a:lnSpc>
              <a:spcBef>
                <a:spcPts val="200"/>
              </a:spcBef>
              <a:spcAft>
                <a:spcPts val="0"/>
              </a:spcAft>
              <a:buSzPts val="2200"/>
              <a:buChar char="–"/>
              <a:defRPr sz="2400">
                <a:solidFill>
                  <a:schemeClr val="lt1"/>
                </a:solidFill>
              </a:defRPr>
            </a:lvl3pPr>
            <a:lvl4pPr marL="1828800" lvl="3" indent="-349250" algn="l" rtl="0">
              <a:lnSpc>
                <a:spcPct val="100000"/>
              </a:lnSpc>
              <a:spcBef>
                <a:spcPts val="200"/>
              </a:spcBef>
              <a:spcAft>
                <a:spcPts val="0"/>
              </a:spcAft>
              <a:buSzPts val="1900"/>
              <a:buChar char="•"/>
              <a:defRPr sz="2100">
                <a:solidFill>
                  <a:schemeClr val="lt1"/>
                </a:solidFill>
              </a:defRPr>
            </a:lvl4pPr>
            <a:lvl5pPr marL="2286000" lvl="4" indent="-349250" algn="l" rtl="0">
              <a:lnSpc>
                <a:spcPct val="100000"/>
              </a:lnSpc>
              <a:spcBef>
                <a:spcPts val="200"/>
              </a:spcBef>
              <a:spcAft>
                <a:spcPts val="0"/>
              </a:spcAft>
              <a:buSzPts val="1900"/>
              <a:buChar char="–"/>
              <a:defRPr sz="2100">
                <a:solidFill>
                  <a:schemeClr val="lt1"/>
                </a:solidFill>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grpSp>
        <p:nvGrpSpPr>
          <p:cNvPr id="1234" name="Google Shape;1234;p105"/>
          <p:cNvGrpSpPr/>
          <p:nvPr/>
        </p:nvGrpSpPr>
        <p:grpSpPr>
          <a:xfrm>
            <a:off x="4542405" y="1669498"/>
            <a:ext cx="3525535" cy="406707"/>
            <a:chOff x="6685343" y="2270804"/>
            <a:chExt cx="4699461" cy="542276"/>
          </a:xfrm>
        </p:grpSpPr>
        <p:sp>
          <p:nvSpPr>
            <p:cNvPr id="1235" name="Google Shape;1235;p105"/>
            <p:cNvSpPr/>
            <p:nvPr/>
          </p:nvSpPr>
          <p:spPr>
            <a:xfrm>
              <a:off x="9320530" y="2270804"/>
              <a:ext cx="53167" cy="53167"/>
            </a:xfrm>
            <a:custGeom>
              <a:avLst/>
              <a:gdLst/>
              <a:ahLst/>
              <a:cxnLst/>
              <a:rect l="l" t="t" r="r" b="b"/>
              <a:pathLst>
                <a:path w="53167" h="53167" extrusionOk="0">
                  <a:moveTo>
                    <a:pt x="26583" y="0"/>
                  </a:moveTo>
                  <a:cubicBezTo>
                    <a:pt x="34183" y="219"/>
                    <a:pt x="40467" y="2872"/>
                    <a:pt x="45439" y="7959"/>
                  </a:cubicBezTo>
                  <a:cubicBezTo>
                    <a:pt x="50411" y="13047"/>
                    <a:pt x="52987" y="19255"/>
                    <a:pt x="53167" y="26583"/>
                  </a:cubicBezTo>
                  <a:cubicBezTo>
                    <a:pt x="52987" y="34182"/>
                    <a:pt x="50411" y="40468"/>
                    <a:pt x="45439" y="45439"/>
                  </a:cubicBezTo>
                  <a:cubicBezTo>
                    <a:pt x="40467" y="50411"/>
                    <a:pt x="34183" y="52987"/>
                    <a:pt x="26583" y="53167"/>
                  </a:cubicBezTo>
                  <a:cubicBezTo>
                    <a:pt x="18985" y="52987"/>
                    <a:pt x="12699" y="50411"/>
                    <a:pt x="7727" y="45439"/>
                  </a:cubicBezTo>
                  <a:cubicBezTo>
                    <a:pt x="2756" y="40468"/>
                    <a:pt x="180" y="34182"/>
                    <a:pt x="0" y="26583"/>
                  </a:cubicBezTo>
                  <a:cubicBezTo>
                    <a:pt x="180" y="19255"/>
                    <a:pt x="2756" y="13047"/>
                    <a:pt x="7727" y="7959"/>
                  </a:cubicBezTo>
                  <a:cubicBezTo>
                    <a:pt x="12699" y="2872"/>
                    <a:pt x="18985" y="219"/>
                    <a:pt x="26583"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236" name="Google Shape;1236;p105"/>
            <p:cNvSpPr/>
            <p:nvPr/>
          </p:nvSpPr>
          <p:spPr>
            <a:xfrm>
              <a:off x="10320655" y="2270804"/>
              <a:ext cx="53167" cy="53167"/>
            </a:xfrm>
            <a:custGeom>
              <a:avLst/>
              <a:gdLst/>
              <a:ahLst/>
              <a:cxnLst/>
              <a:rect l="l" t="t" r="r" b="b"/>
              <a:pathLst>
                <a:path w="53167" h="53167" extrusionOk="0">
                  <a:moveTo>
                    <a:pt x="26583" y="0"/>
                  </a:moveTo>
                  <a:cubicBezTo>
                    <a:pt x="34182" y="219"/>
                    <a:pt x="40468" y="2872"/>
                    <a:pt x="45439" y="7959"/>
                  </a:cubicBezTo>
                  <a:cubicBezTo>
                    <a:pt x="50411" y="13047"/>
                    <a:pt x="52986" y="19255"/>
                    <a:pt x="53167" y="26583"/>
                  </a:cubicBezTo>
                  <a:cubicBezTo>
                    <a:pt x="52986" y="34182"/>
                    <a:pt x="50411" y="40468"/>
                    <a:pt x="45439" y="45439"/>
                  </a:cubicBezTo>
                  <a:cubicBezTo>
                    <a:pt x="40468" y="50411"/>
                    <a:pt x="34182" y="52987"/>
                    <a:pt x="26583" y="53167"/>
                  </a:cubicBezTo>
                  <a:cubicBezTo>
                    <a:pt x="18984" y="52987"/>
                    <a:pt x="12699" y="50411"/>
                    <a:pt x="7727" y="45439"/>
                  </a:cubicBezTo>
                  <a:cubicBezTo>
                    <a:pt x="2756" y="40468"/>
                    <a:pt x="180" y="34182"/>
                    <a:pt x="0" y="26583"/>
                  </a:cubicBezTo>
                  <a:cubicBezTo>
                    <a:pt x="180" y="19255"/>
                    <a:pt x="2756" y="13047"/>
                    <a:pt x="7727" y="7959"/>
                  </a:cubicBezTo>
                  <a:cubicBezTo>
                    <a:pt x="12699" y="2872"/>
                    <a:pt x="18984" y="219"/>
                    <a:pt x="26583"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237" name="Google Shape;1237;p105"/>
            <p:cNvSpPr/>
            <p:nvPr/>
          </p:nvSpPr>
          <p:spPr>
            <a:xfrm>
              <a:off x="9176178" y="2273899"/>
              <a:ext cx="38309" cy="432691"/>
            </a:xfrm>
            <a:custGeom>
              <a:avLst/>
              <a:gdLst/>
              <a:ahLst/>
              <a:cxnLst/>
              <a:rect l="l" t="t" r="r" b="b"/>
              <a:pathLst>
                <a:path w="38309" h="432691" extrusionOk="0">
                  <a:moveTo>
                    <a:pt x="0" y="0"/>
                  </a:moveTo>
                  <a:lnTo>
                    <a:pt x="38309" y="0"/>
                  </a:lnTo>
                  <a:lnTo>
                    <a:pt x="38309" y="432691"/>
                  </a:lnTo>
                  <a:lnTo>
                    <a:pt x="0" y="432691"/>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238" name="Google Shape;1238;p105"/>
            <p:cNvSpPr/>
            <p:nvPr/>
          </p:nvSpPr>
          <p:spPr>
            <a:xfrm>
              <a:off x="10871628" y="2273899"/>
              <a:ext cx="263051" cy="432691"/>
            </a:xfrm>
            <a:custGeom>
              <a:avLst/>
              <a:gdLst/>
              <a:ahLst/>
              <a:cxnLst/>
              <a:rect l="l" t="t" r="r" b="b"/>
              <a:pathLst>
                <a:path w="263051" h="432691" extrusionOk="0">
                  <a:moveTo>
                    <a:pt x="0" y="0"/>
                  </a:moveTo>
                  <a:lnTo>
                    <a:pt x="38309" y="0"/>
                  </a:lnTo>
                  <a:lnTo>
                    <a:pt x="38309" y="164610"/>
                  </a:lnTo>
                  <a:cubicBezTo>
                    <a:pt x="47303" y="146708"/>
                    <a:pt x="61058" y="132407"/>
                    <a:pt x="79575" y="121706"/>
                  </a:cubicBezTo>
                  <a:cubicBezTo>
                    <a:pt x="98091" y="111006"/>
                    <a:pt x="119435" y="105521"/>
                    <a:pt x="143603" y="105252"/>
                  </a:cubicBezTo>
                  <a:cubicBezTo>
                    <a:pt x="179471" y="105803"/>
                    <a:pt x="208206" y="117063"/>
                    <a:pt x="229805" y="139033"/>
                  </a:cubicBezTo>
                  <a:cubicBezTo>
                    <a:pt x="251405" y="161002"/>
                    <a:pt x="262487" y="190372"/>
                    <a:pt x="263051" y="227142"/>
                  </a:cubicBezTo>
                  <a:lnTo>
                    <a:pt x="263051" y="432691"/>
                  </a:lnTo>
                  <a:lnTo>
                    <a:pt x="224743" y="432691"/>
                  </a:lnTo>
                  <a:lnTo>
                    <a:pt x="224743" y="232095"/>
                  </a:lnTo>
                  <a:cubicBezTo>
                    <a:pt x="224343" y="204441"/>
                    <a:pt x="216316" y="182359"/>
                    <a:pt x="200663" y="165849"/>
                  </a:cubicBezTo>
                  <a:cubicBezTo>
                    <a:pt x="185011" y="149339"/>
                    <a:pt x="164133" y="140877"/>
                    <a:pt x="138029" y="140464"/>
                  </a:cubicBezTo>
                  <a:cubicBezTo>
                    <a:pt x="109215" y="141019"/>
                    <a:pt x="85549" y="149506"/>
                    <a:pt x="67032" y="165926"/>
                  </a:cubicBezTo>
                  <a:cubicBezTo>
                    <a:pt x="48515" y="182346"/>
                    <a:pt x="38941" y="203370"/>
                    <a:pt x="38309" y="228999"/>
                  </a:cubicBezTo>
                  <a:lnTo>
                    <a:pt x="38309" y="432691"/>
                  </a:lnTo>
                  <a:lnTo>
                    <a:pt x="0" y="432691"/>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239" name="Google Shape;1239;p105"/>
            <p:cNvSpPr/>
            <p:nvPr/>
          </p:nvSpPr>
          <p:spPr>
            <a:xfrm>
              <a:off x="6685343" y="2281329"/>
              <a:ext cx="403593" cy="425261"/>
            </a:xfrm>
            <a:custGeom>
              <a:avLst/>
              <a:gdLst/>
              <a:ahLst/>
              <a:cxnLst/>
              <a:rect l="l" t="t" r="r" b="b"/>
              <a:pathLst>
                <a:path w="403593" h="425261" extrusionOk="0">
                  <a:moveTo>
                    <a:pt x="0" y="0"/>
                  </a:moveTo>
                  <a:lnTo>
                    <a:pt x="39547" y="0"/>
                  </a:lnTo>
                  <a:lnTo>
                    <a:pt x="201797" y="304554"/>
                  </a:lnTo>
                  <a:lnTo>
                    <a:pt x="364046" y="0"/>
                  </a:lnTo>
                  <a:lnTo>
                    <a:pt x="403593" y="0"/>
                  </a:lnTo>
                  <a:lnTo>
                    <a:pt x="403593" y="425261"/>
                  </a:lnTo>
                  <a:lnTo>
                    <a:pt x="364046" y="425261"/>
                  </a:lnTo>
                  <a:lnTo>
                    <a:pt x="364046" y="84186"/>
                  </a:lnTo>
                  <a:lnTo>
                    <a:pt x="201797" y="388740"/>
                  </a:lnTo>
                  <a:lnTo>
                    <a:pt x="39547" y="84186"/>
                  </a:lnTo>
                  <a:lnTo>
                    <a:pt x="39547" y="425261"/>
                  </a:lnTo>
                  <a:lnTo>
                    <a:pt x="0" y="425261"/>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240" name="Google Shape;1240;p105"/>
            <p:cNvSpPr/>
            <p:nvPr/>
          </p:nvSpPr>
          <p:spPr>
            <a:xfrm>
              <a:off x="9980992" y="2281329"/>
              <a:ext cx="276052" cy="425261"/>
            </a:xfrm>
            <a:custGeom>
              <a:avLst/>
              <a:gdLst/>
              <a:ahLst/>
              <a:cxnLst/>
              <a:rect l="l" t="t" r="r" b="b"/>
              <a:pathLst>
                <a:path w="276052" h="425261" extrusionOk="0">
                  <a:moveTo>
                    <a:pt x="0" y="0"/>
                  </a:moveTo>
                  <a:lnTo>
                    <a:pt x="39547" y="0"/>
                  </a:lnTo>
                  <a:lnTo>
                    <a:pt x="39547" y="387572"/>
                  </a:lnTo>
                  <a:lnTo>
                    <a:pt x="276052" y="387572"/>
                  </a:lnTo>
                  <a:lnTo>
                    <a:pt x="276052" y="425261"/>
                  </a:lnTo>
                  <a:lnTo>
                    <a:pt x="0" y="425261"/>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241" name="Google Shape;1241;p105"/>
            <p:cNvSpPr/>
            <p:nvPr/>
          </p:nvSpPr>
          <p:spPr>
            <a:xfrm>
              <a:off x="7532020" y="2298664"/>
              <a:ext cx="185660" cy="415356"/>
            </a:xfrm>
            <a:custGeom>
              <a:avLst/>
              <a:gdLst/>
              <a:ahLst/>
              <a:cxnLst/>
              <a:rect l="l" t="t" r="r" b="b"/>
              <a:pathLst>
                <a:path w="185660" h="415356" extrusionOk="0">
                  <a:moveTo>
                    <a:pt x="52006" y="0"/>
                  </a:moveTo>
                  <a:lnTo>
                    <a:pt x="90314" y="0"/>
                  </a:lnTo>
                  <a:lnTo>
                    <a:pt x="90314" y="87916"/>
                  </a:lnTo>
                  <a:lnTo>
                    <a:pt x="170801" y="87916"/>
                  </a:lnTo>
                  <a:lnTo>
                    <a:pt x="170801" y="123129"/>
                  </a:lnTo>
                  <a:lnTo>
                    <a:pt x="90314" y="123129"/>
                  </a:lnTo>
                  <a:lnTo>
                    <a:pt x="90314" y="333695"/>
                  </a:lnTo>
                  <a:cubicBezTo>
                    <a:pt x="90598" y="347552"/>
                    <a:pt x="94365" y="358699"/>
                    <a:pt x="101613" y="367138"/>
                  </a:cubicBezTo>
                  <a:cubicBezTo>
                    <a:pt x="108862" y="375576"/>
                    <a:pt x="117891" y="379911"/>
                    <a:pt x="128700" y="380143"/>
                  </a:cubicBezTo>
                  <a:cubicBezTo>
                    <a:pt x="136207" y="380079"/>
                    <a:pt x="143172" y="378814"/>
                    <a:pt x="149596" y="376350"/>
                  </a:cubicBezTo>
                  <a:cubicBezTo>
                    <a:pt x="156019" y="373886"/>
                    <a:pt x="161436" y="370608"/>
                    <a:pt x="165848" y="366518"/>
                  </a:cubicBezTo>
                  <a:lnTo>
                    <a:pt x="185660" y="394970"/>
                  </a:lnTo>
                  <a:cubicBezTo>
                    <a:pt x="177185" y="401495"/>
                    <a:pt x="167821" y="406514"/>
                    <a:pt x="157567" y="410028"/>
                  </a:cubicBezTo>
                  <a:cubicBezTo>
                    <a:pt x="147313" y="413541"/>
                    <a:pt x="136865" y="415317"/>
                    <a:pt x="126224" y="415356"/>
                  </a:cubicBezTo>
                  <a:cubicBezTo>
                    <a:pt x="104177" y="414934"/>
                    <a:pt x="86392" y="407284"/>
                    <a:pt x="72869" y="392407"/>
                  </a:cubicBezTo>
                  <a:cubicBezTo>
                    <a:pt x="59345" y="377530"/>
                    <a:pt x="52391" y="357959"/>
                    <a:pt x="52006" y="333695"/>
                  </a:cubicBezTo>
                  <a:lnTo>
                    <a:pt x="52006" y="123129"/>
                  </a:lnTo>
                  <a:lnTo>
                    <a:pt x="0" y="123129"/>
                  </a:lnTo>
                  <a:lnTo>
                    <a:pt x="0" y="87916"/>
                  </a:lnTo>
                  <a:lnTo>
                    <a:pt x="52006" y="87916"/>
                  </a:lnTo>
                  <a:lnTo>
                    <a:pt x="52006"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242" name="Google Shape;1242;p105"/>
            <p:cNvSpPr/>
            <p:nvPr/>
          </p:nvSpPr>
          <p:spPr>
            <a:xfrm>
              <a:off x="11199144" y="2298664"/>
              <a:ext cx="185660" cy="415356"/>
            </a:xfrm>
            <a:custGeom>
              <a:avLst/>
              <a:gdLst/>
              <a:ahLst/>
              <a:cxnLst/>
              <a:rect l="l" t="t" r="r" b="b"/>
              <a:pathLst>
                <a:path w="185660" h="415356" extrusionOk="0">
                  <a:moveTo>
                    <a:pt x="52006" y="0"/>
                  </a:moveTo>
                  <a:lnTo>
                    <a:pt x="90315" y="0"/>
                  </a:lnTo>
                  <a:lnTo>
                    <a:pt x="90315" y="87916"/>
                  </a:lnTo>
                  <a:lnTo>
                    <a:pt x="170802" y="87916"/>
                  </a:lnTo>
                  <a:lnTo>
                    <a:pt x="170802" y="123129"/>
                  </a:lnTo>
                  <a:lnTo>
                    <a:pt x="90315" y="123129"/>
                  </a:lnTo>
                  <a:lnTo>
                    <a:pt x="90315" y="333695"/>
                  </a:lnTo>
                  <a:cubicBezTo>
                    <a:pt x="90599" y="347552"/>
                    <a:pt x="94366" y="358699"/>
                    <a:pt x="101614" y="367138"/>
                  </a:cubicBezTo>
                  <a:cubicBezTo>
                    <a:pt x="108863" y="375576"/>
                    <a:pt x="117892" y="379911"/>
                    <a:pt x="128701" y="380143"/>
                  </a:cubicBezTo>
                  <a:cubicBezTo>
                    <a:pt x="136208" y="380079"/>
                    <a:pt x="143173" y="378814"/>
                    <a:pt x="149596" y="376350"/>
                  </a:cubicBezTo>
                  <a:cubicBezTo>
                    <a:pt x="156020" y="373886"/>
                    <a:pt x="161437" y="370608"/>
                    <a:pt x="165848" y="366518"/>
                  </a:cubicBezTo>
                  <a:lnTo>
                    <a:pt x="185660" y="394970"/>
                  </a:lnTo>
                  <a:cubicBezTo>
                    <a:pt x="177186" y="401495"/>
                    <a:pt x="167822" y="406514"/>
                    <a:pt x="157568" y="410028"/>
                  </a:cubicBezTo>
                  <a:cubicBezTo>
                    <a:pt x="147314" y="413541"/>
                    <a:pt x="136866" y="415317"/>
                    <a:pt x="126224" y="415356"/>
                  </a:cubicBezTo>
                  <a:cubicBezTo>
                    <a:pt x="104178" y="414934"/>
                    <a:pt x="86393" y="407284"/>
                    <a:pt x="72870" y="392407"/>
                  </a:cubicBezTo>
                  <a:cubicBezTo>
                    <a:pt x="59346" y="377530"/>
                    <a:pt x="52392" y="357959"/>
                    <a:pt x="52006" y="333695"/>
                  </a:cubicBezTo>
                  <a:lnTo>
                    <a:pt x="52006" y="123129"/>
                  </a:lnTo>
                  <a:lnTo>
                    <a:pt x="0" y="123129"/>
                  </a:lnTo>
                  <a:lnTo>
                    <a:pt x="0" y="87916"/>
                  </a:lnTo>
                  <a:lnTo>
                    <a:pt x="52006" y="87916"/>
                  </a:lnTo>
                  <a:lnTo>
                    <a:pt x="52006"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243" name="Google Shape;1243;p105"/>
            <p:cNvSpPr/>
            <p:nvPr/>
          </p:nvSpPr>
          <p:spPr>
            <a:xfrm>
              <a:off x="7184309" y="2379151"/>
              <a:ext cx="309486" cy="334869"/>
            </a:xfrm>
            <a:custGeom>
              <a:avLst/>
              <a:gdLst/>
              <a:ahLst/>
              <a:cxnLst/>
              <a:rect l="l" t="t" r="r" b="b"/>
              <a:pathLst>
                <a:path w="309486" h="334869" extrusionOk="0">
                  <a:moveTo>
                    <a:pt x="157840" y="0"/>
                  </a:moveTo>
                  <a:cubicBezTo>
                    <a:pt x="205615" y="720"/>
                    <a:pt x="242734" y="17376"/>
                    <a:pt x="269197" y="49965"/>
                  </a:cubicBezTo>
                  <a:cubicBezTo>
                    <a:pt x="295660" y="82555"/>
                    <a:pt x="309089" y="126754"/>
                    <a:pt x="309486" y="182564"/>
                  </a:cubicBezTo>
                  <a:lnTo>
                    <a:pt x="38928" y="182564"/>
                  </a:lnTo>
                  <a:cubicBezTo>
                    <a:pt x="42863" y="216445"/>
                    <a:pt x="55740" y="244247"/>
                    <a:pt x="77559" y="265969"/>
                  </a:cubicBezTo>
                  <a:cubicBezTo>
                    <a:pt x="99377" y="287692"/>
                    <a:pt x="126963" y="298921"/>
                    <a:pt x="160317" y="299656"/>
                  </a:cubicBezTo>
                  <a:cubicBezTo>
                    <a:pt x="181013" y="299488"/>
                    <a:pt x="201090" y="295797"/>
                    <a:pt x="220547" y="288582"/>
                  </a:cubicBezTo>
                  <a:cubicBezTo>
                    <a:pt x="240005" y="281367"/>
                    <a:pt x="255436" y="271635"/>
                    <a:pt x="266842" y="259387"/>
                  </a:cubicBezTo>
                  <a:lnTo>
                    <a:pt x="290950" y="285407"/>
                  </a:lnTo>
                  <a:cubicBezTo>
                    <a:pt x="276534" y="300459"/>
                    <a:pt x="257271" y="312414"/>
                    <a:pt x="233160" y="321273"/>
                  </a:cubicBezTo>
                  <a:cubicBezTo>
                    <a:pt x="209050" y="330132"/>
                    <a:pt x="184975" y="334664"/>
                    <a:pt x="160937" y="334869"/>
                  </a:cubicBezTo>
                  <a:cubicBezTo>
                    <a:pt x="132043" y="334568"/>
                    <a:pt x="105473" y="327127"/>
                    <a:pt x="81227" y="312548"/>
                  </a:cubicBezTo>
                  <a:cubicBezTo>
                    <a:pt x="56980" y="297968"/>
                    <a:pt x="37482" y="278056"/>
                    <a:pt x="22732" y="252812"/>
                  </a:cubicBezTo>
                  <a:cubicBezTo>
                    <a:pt x="7982" y="227567"/>
                    <a:pt x="405" y="198797"/>
                    <a:pt x="0" y="166502"/>
                  </a:cubicBezTo>
                  <a:cubicBezTo>
                    <a:pt x="343" y="134622"/>
                    <a:pt x="7561" y="106198"/>
                    <a:pt x="21654" y="81230"/>
                  </a:cubicBezTo>
                  <a:cubicBezTo>
                    <a:pt x="35746" y="56262"/>
                    <a:pt x="54656" y="36557"/>
                    <a:pt x="78382" y="22115"/>
                  </a:cubicBezTo>
                  <a:cubicBezTo>
                    <a:pt x="102109" y="7673"/>
                    <a:pt x="128595" y="301"/>
                    <a:pt x="157840" y="0"/>
                  </a:cubicBezTo>
                  <a:close/>
                  <a:moveTo>
                    <a:pt x="159079" y="35212"/>
                  </a:moveTo>
                  <a:cubicBezTo>
                    <a:pt x="127505" y="35742"/>
                    <a:pt x="100848" y="46145"/>
                    <a:pt x="79107" y="66423"/>
                  </a:cubicBezTo>
                  <a:cubicBezTo>
                    <a:pt x="57366" y="86700"/>
                    <a:pt x="44179" y="113676"/>
                    <a:pt x="39547" y="147351"/>
                  </a:cubicBezTo>
                  <a:lnTo>
                    <a:pt x="271796" y="147351"/>
                  </a:lnTo>
                  <a:cubicBezTo>
                    <a:pt x="268881" y="114489"/>
                    <a:pt x="257836" y="87745"/>
                    <a:pt x="238663" y="67120"/>
                  </a:cubicBezTo>
                  <a:cubicBezTo>
                    <a:pt x="219489" y="46494"/>
                    <a:pt x="192961" y="35858"/>
                    <a:pt x="159079" y="35212"/>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244" name="Google Shape;1244;p105"/>
            <p:cNvSpPr/>
            <p:nvPr/>
          </p:nvSpPr>
          <p:spPr>
            <a:xfrm>
              <a:off x="7784908" y="2379151"/>
              <a:ext cx="162134" cy="327439"/>
            </a:xfrm>
            <a:custGeom>
              <a:avLst/>
              <a:gdLst/>
              <a:ahLst/>
              <a:cxnLst/>
              <a:rect l="l" t="t" r="r" b="b"/>
              <a:pathLst>
                <a:path w="162134" h="327439" extrusionOk="0">
                  <a:moveTo>
                    <a:pt x="162134" y="0"/>
                  </a:moveTo>
                  <a:lnTo>
                    <a:pt x="162134" y="35212"/>
                  </a:lnTo>
                  <a:cubicBezTo>
                    <a:pt x="125283" y="35792"/>
                    <a:pt x="95591" y="46396"/>
                    <a:pt x="73057" y="67025"/>
                  </a:cubicBezTo>
                  <a:cubicBezTo>
                    <a:pt x="50523" y="87655"/>
                    <a:pt x="38941" y="114831"/>
                    <a:pt x="38309" y="148556"/>
                  </a:cubicBezTo>
                  <a:lnTo>
                    <a:pt x="38309" y="327439"/>
                  </a:lnTo>
                  <a:lnTo>
                    <a:pt x="0" y="327439"/>
                  </a:lnTo>
                  <a:lnTo>
                    <a:pt x="0" y="7429"/>
                  </a:lnTo>
                  <a:lnTo>
                    <a:pt x="38309" y="7429"/>
                  </a:lnTo>
                  <a:lnTo>
                    <a:pt x="38309" y="74217"/>
                  </a:lnTo>
                  <a:cubicBezTo>
                    <a:pt x="47338" y="51898"/>
                    <a:pt x="62713" y="34035"/>
                    <a:pt x="84434" y="20628"/>
                  </a:cubicBezTo>
                  <a:cubicBezTo>
                    <a:pt x="106154" y="7222"/>
                    <a:pt x="132054" y="345"/>
                    <a:pt x="162134"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245" name="Google Shape;1245;p105"/>
            <p:cNvSpPr/>
            <p:nvPr/>
          </p:nvSpPr>
          <p:spPr>
            <a:xfrm>
              <a:off x="7992696" y="2379151"/>
              <a:ext cx="330536" cy="334869"/>
            </a:xfrm>
            <a:custGeom>
              <a:avLst/>
              <a:gdLst/>
              <a:ahLst/>
              <a:cxnLst/>
              <a:rect l="l" t="t" r="r" b="b"/>
              <a:pathLst>
                <a:path w="330536" h="334869" extrusionOk="0">
                  <a:moveTo>
                    <a:pt x="165267" y="0"/>
                  </a:moveTo>
                  <a:cubicBezTo>
                    <a:pt x="195773" y="366"/>
                    <a:pt x="223451" y="8019"/>
                    <a:pt x="248301" y="22960"/>
                  </a:cubicBezTo>
                  <a:cubicBezTo>
                    <a:pt x="273151" y="37901"/>
                    <a:pt x="292978" y="57935"/>
                    <a:pt x="307782" y="83060"/>
                  </a:cubicBezTo>
                  <a:cubicBezTo>
                    <a:pt x="322585" y="108185"/>
                    <a:pt x="330170" y="136207"/>
                    <a:pt x="330536" y="167125"/>
                  </a:cubicBezTo>
                  <a:cubicBezTo>
                    <a:pt x="330170" y="198051"/>
                    <a:pt x="322585" y="226126"/>
                    <a:pt x="307782" y="251351"/>
                  </a:cubicBezTo>
                  <a:cubicBezTo>
                    <a:pt x="292978" y="276575"/>
                    <a:pt x="273151" y="296708"/>
                    <a:pt x="248301" y="311748"/>
                  </a:cubicBezTo>
                  <a:cubicBezTo>
                    <a:pt x="223451" y="326788"/>
                    <a:pt x="195773" y="334495"/>
                    <a:pt x="165267" y="334869"/>
                  </a:cubicBezTo>
                  <a:cubicBezTo>
                    <a:pt x="134762" y="334495"/>
                    <a:pt x="107084" y="326788"/>
                    <a:pt x="82234" y="311748"/>
                  </a:cubicBezTo>
                  <a:cubicBezTo>
                    <a:pt x="57384" y="296708"/>
                    <a:pt x="37557" y="276575"/>
                    <a:pt x="22754" y="251351"/>
                  </a:cubicBezTo>
                  <a:cubicBezTo>
                    <a:pt x="7951" y="226126"/>
                    <a:pt x="366" y="198051"/>
                    <a:pt x="0" y="167125"/>
                  </a:cubicBezTo>
                  <a:cubicBezTo>
                    <a:pt x="366" y="136207"/>
                    <a:pt x="7951" y="108185"/>
                    <a:pt x="22754" y="83060"/>
                  </a:cubicBezTo>
                  <a:cubicBezTo>
                    <a:pt x="37557" y="57935"/>
                    <a:pt x="57384" y="37901"/>
                    <a:pt x="82234" y="22960"/>
                  </a:cubicBezTo>
                  <a:cubicBezTo>
                    <a:pt x="107084" y="8019"/>
                    <a:pt x="134762" y="366"/>
                    <a:pt x="165267" y="0"/>
                  </a:cubicBezTo>
                  <a:close/>
                  <a:moveTo>
                    <a:pt x="165267" y="35212"/>
                  </a:moveTo>
                  <a:cubicBezTo>
                    <a:pt x="129954" y="36180"/>
                    <a:pt x="100407" y="49108"/>
                    <a:pt x="76628" y="73997"/>
                  </a:cubicBezTo>
                  <a:cubicBezTo>
                    <a:pt x="52849" y="98885"/>
                    <a:pt x="40489" y="129928"/>
                    <a:pt x="39547" y="167125"/>
                  </a:cubicBezTo>
                  <a:cubicBezTo>
                    <a:pt x="40489" y="204348"/>
                    <a:pt x="52849" y="235494"/>
                    <a:pt x="76628" y="260563"/>
                  </a:cubicBezTo>
                  <a:cubicBezTo>
                    <a:pt x="100407" y="285632"/>
                    <a:pt x="129954" y="298663"/>
                    <a:pt x="165267" y="299656"/>
                  </a:cubicBezTo>
                  <a:cubicBezTo>
                    <a:pt x="200581" y="298663"/>
                    <a:pt x="230128" y="285632"/>
                    <a:pt x="253907" y="260563"/>
                  </a:cubicBezTo>
                  <a:cubicBezTo>
                    <a:pt x="277686" y="235494"/>
                    <a:pt x="290047" y="204348"/>
                    <a:pt x="290989" y="167125"/>
                  </a:cubicBezTo>
                  <a:cubicBezTo>
                    <a:pt x="290047" y="129928"/>
                    <a:pt x="277686" y="98885"/>
                    <a:pt x="253907" y="73997"/>
                  </a:cubicBezTo>
                  <a:cubicBezTo>
                    <a:pt x="230128" y="49108"/>
                    <a:pt x="200581" y="36180"/>
                    <a:pt x="165267" y="35212"/>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246" name="Google Shape;1246;p105"/>
            <p:cNvSpPr/>
            <p:nvPr/>
          </p:nvSpPr>
          <p:spPr>
            <a:xfrm>
              <a:off x="8404653" y="2379151"/>
              <a:ext cx="303913" cy="433929"/>
            </a:xfrm>
            <a:custGeom>
              <a:avLst/>
              <a:gdLst/>
              <a:ahLst/>
              <a:cxnLst/>
              <a:rect l="l" t="t" r="r" b="b"/>
              <a:pathLst>
                <a:path w="303913" h="433929" extrusionOk="0">
                  <a:moveTo>
                    <a:pt x="157842" y="0"/>
                  </a:moveTo>
                  <a:cubicBezTo>
                    <a:pt x="199966" y="1002"/>
                    <a:pt x="234608" y="16936"/>
                    <a:pt x="261767" y="47802"/>
                  </a:cubicBezTo>
                  <a:cubicBezTo>
                    <a:pt x="288926" y="78669"/>
                    <a:pt x="302975" y="118456"/>
                    <a:pt x="303913" y="167163"/>
                  </a:cubicBezTo>
                  <a:cubicBezTo>
                    <a:pt x="302975" y="216136"/>
                    <a:pt x="288926" y="256082"/>
                    <a:pt x="261767" y="287003"/>
                  </a:cubicBezTo>
                  <a:cubicBezTo>
                    <a:pt x="234608" y="317924"/>
                    <a:pt x="199966" y="333879"/>
                    <a:pt x="157842" y="334869"/>
                  </a:cubicBezTo>
                  <a:cubicBezTo>
                    <a:pt x="131378" y="334665"/>
                    <a:pt x="107972" y="328432"/>
                    <a:pt x="87624" y="316172"/>
                  </a:cubicBezTo>
                  <a:cubicBezTo>
                    <a:pt x="67276" y="303912"/>
                    <a:pt x="50837" y="286849"/>
                    <a:pt x="38308" y="264985"/>
                  </a:cubicBezTo>
                  <a:lnTo>
                    <a:pt x="38308" y="433929"/>
                  </a:lnTo>
                  <a:lnTo>
                    <a:pt x="0" y="433929"/>
                  </a:lnTo>
                  <a:lnTo>
                    <a:pt x="0" y="7429"/>
                  </a:lnTo>
                  <a:lnTo>
                    <a:pt x="38308" y="7429"/>
                  </a:lnTo>
                  <a:lnTo>
                    <a:pt x="38308" y="69894"/>
                  </a:lnTo>
                  <a:cubicBezTo>
                    <a:pt x="50837" y="48025"/>
                    <a:pt x="67276" y="30959"/>
                    <a:pt x="87624" y="18698"/>
                  </a:cubicBezTo>
                  <a:cubicBezTo>
                    <a:pt x="107972" y="6437"/>
                    <a:pt x="131378" y="204"/>
                    <a:pt x="157842" y="0"/>
                  </a:cubicBezTo>
                  <a:close/>
                  <a:moveTo>
                    <a:pt x="150410" y="35212"/>
                  </a:moveTo>
                  <a:cubicBezTo>
                    <a:pt x="117017" y="35870"/>
                    <a:pt x="90127" y="48179"/>
                    <a:pt x="69740" y="72139"/>
                  </a:cubicBezTo>
                  <a:cubicBezTo>
                    <a:pt x="49354" y="96098"/>
                    <a:pt x="38876" y="127760"/>
                    <a:pt x="38308" y="167125"/>
                  </a:cubicBezTo>
                  <a:cubicBezTo>
                    <a:pt x="38876" y="206515"/>
                    <a:pt x="49354" y="238281"/>
                    <a:pt x="69740" y="262421"/>
                  </a:cubicBezTo>
                  <a:cubicBezTo>
                    <a:pt x="90127" y="286561"/>
                    <a:pt x="117017" y="298972"/>
                    <a:pt x="150410" y="299656"/>
                  </a:cubicBezTo>
                  <a:cubicBezTo>
                    <a:pt x="183312" y="298856"/>
                    <a:pt x="210253" y="286212"/>
                    <a:pt x="231233" y="261724"/>
                  </a:cubicBezTo>
                  <a:cubicBezTo>
                    <a:pt x="252213" y="237235"/>
                    <a:pt x="263051" y="205703"/>
                    <a:pt x="263747" y="167125"/>
                  </a:cubicBezTo>
                  <a:cubicBezTo>
                    <a:pt x="263051" y="128573"/>
                    <a:pt x="252213" y="97143"/>
                    <a:pt x="231233" y="72836"/>
                  </a:cubicBezTo>
                  <a:cubicBezTo>
                    <a:pt x="210253" y="48528"/>
                    <a:pt x="183312" y="35987"/>
                    <a:pt x="150410" y="35212"/>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247" name="Google Shape;1247;p105"/>
            <p:cNvSpPr/>
            <p:nvPr/>
          </p:nvSpPr>
          <p:spPr>
            <a:xfrm>
              <a:off x="8764222" y="2379151"/>
              <a:ext cx="330535" cy="334869"/>
            </a:xfrm>
            <a:custGeom>
              <a:avLst/>
              <a:gdLst/>
              <a:ahLst/>
              <a:cxnLst/>
              <a:rect l="l" t="t" r="r" b="b"/>
              <a:pathLst>
                <a:path w="330535" h="334869" extrusionOk="0">
                  <a:moveTo>
                    <a:pt x="165267" y="0"/>
                  </a:moveTo>
                  <a:cubicBezTo>
                    <a:pt x="195773" y="366"/>
                    <a:pt x="223451" y="8019"/>
                    <a:pt x="248301" y="22960"/>
                  </a:cubicBezTo>
                  <a:cubicBezTo>
                    <a:pt x="273151" y="37901"/>
                    <a:pt x="292978" y="57935"/>
                    <a:pt x="307781" y="83060"/>
                  </a:cubicBezTo>
                  <a:cubicBezTo>
                    <a:pt x="322585" y="108185"/>
                    <a:pt x="330169" y="136207"/>
                    <a:pt x="330535" y="167125"/>
                  </a:cubicBezTo>
                  <a:cubicBezTo>
                    <a:pt x="330169" y="198051"/>
                    <a:pt x="322585" y="226126"/>
                    <a:pt x="307781" y="251351"/>
                  </a:cubicBezTo>
                  <a:cubicBezTo>
                    <a:pt x="292978" y="276575"/>
                    <a:pt x="273151" y="296708"/>
                    <a:pt x="248301" y="311748"/>
                  </a:cubicBezTo>
                  <a:cubicBezTo>
                    <a:pt x="223451" y="326788"/>
                    <a:pt x="195773" y="334495"/>
                    <a:pt x="165267" y="334869"/>
                  </a:cubicBezTo>
                  <a:cubicBezTo>
                    <a:pt x="134761" y="334495"/>
                    <a:pt x="107083" y="326788"/>
                    <a:pt x="82234" y="311748"/>
                  </a:cubicBezTo>
                  <a:cubicBezTo>
                    <a:pt x="57383" y="296708"/>
                    <a:pt x="37557" y="276575"/>
                    <a:pt x="22754" y="251351"/>
                  </a:cubicBezTo>
                  <a:cubicBezTo>
                    <a:pt x="7951" y="226126"/>
                    <a:pt x="366" y="198051"/>
                    <a:pt x="0" y="167125"/>
                  </a:cubicBezTo>
                  <a:cubicBezTo>
                    <a:pt x="366" y="136207"/>
                    <a:pt x="7951" y="108185"/>
                    <a:pt x="22754" y="83060"/>
                  </a:cubicBezTo>
                  <a:cubicBezTo>
                    <a:pt x="37557" y="57935"/>
                    <a:pt x="57383" y="37901"/>
                    <a:pt x="82234" y="22960"/>
                  </a:cubicBezTo>
                  <a:cubicBezTo>
                    <a:pt x="107083" y="8019"/>
                    <a:pt x="134761" y="366"/>
                    <a:pt x="165267" y="0"/>
                  </a:cubicBezTo>
                  <a:close/>
                  <a:moveTo>
                    <a:pt x="165267" y="35212"/>
                  </a:moveTo>
                  <a:cubicBezTo>
                    <a:pt x="129954" y="36180"/>
                    <a:pt x="100407" y="49108"/>
                    <a:pt x="76628" y="73997"/>
                  </a:cubicBezTo>
                  <a:cubicBezTo>
                    <a:pt x="52849" y="98885"/>
                    <a:pt x="40489" y="129928"/>
                    <a:pt x="39547" y="167125"/>
                  </a:cubicBezTo>
                  <a:cubicBezTo>
                    <a:pt x="40489" y="204348"/>
                    <a:pt x="52849" y="235494"/>
                    <a:pt x="76628" y="260563"/>
                  </a:cubicBezTo>
                  <a:cubicBezTo>
                    <a:pt x="100407" y="285632"/>
                    <a:pt x="129954" y="298663"/>
                    <a:pt x="165267" y="299656"/>
                  </a:cubicBezTo>
                  <a:cubicBezTo>
                    <a:pt x="200581" y="298663"/>
                    <a:pt x="230128" y="285632"/>
                    <a:pt x="253907" y="260563"/>
                  </a:cubicBezTo>
                  <a:cubicBezTo>
                    <a:pt x="277686" y="235494"/>
                    <a:pt x="290047" y="204348"/>
                    <a:pt x="290989" y="167125"/>
                  </a:cubicBezTo>
                  <a:cubicBezTo>
                    <a:pt x="290047" y="129928"/>
                    <a:pt x="277686" y="98885"/>
                    <a:pt x="253907" y="73997"/>
                  </a:cubicBezTo>
                  <a:cubicBezTo>
                    <a:pt x="230128" y="49108"/>
                    <a:pt x="200581" y="36180"/>
                    <a:pt x="165267" y="35212"/>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248" name="Google Shape;1248;p105"/>
            <p:cNvSpPr/>
            <p:nvPr/>
          </p:nvSpPr>
          <p:spPr>
            <a:xfrm>
              <a:off x="9443830" y="2379151"/>
              <a:ext cx="247572" cy="334869"/>
            </a:xfrm>
            <a:custGeom>
              <a:avLst/>
              <a:gdLst/>
              <a:ahLst/>
              <a:cxnLst/>
              <a:rect l="l" t="t" r="r" b="b"/>
              <a:pathLst>
                <a:path w="247572" h="334869" extrusionOk="0">
                  <a:moveTo>
                    <a:pt x="127498" y="0"/>
                  </a:moveTo>
                  <a:cubicBezTo>
                    <a:pt x="147218" y="103"/>
                    <a:pt x="166934" y="3295"/>
                    <a:pt x="186644" y="9575"/>
                  </a:cubicBezTo>
                  <a:cubicBezTo>
                    <a:pt x="206354" y="15856"/>
                    <a:pt x="224810" y="24609"/>
                    <a:pt x="242012" y="35833"/>
                  </a:cubicBezTo>
                  <a:lnTo>
                    <a:pt x="222857" y="65559"/>
                  </a:lnTo>
                  <a:cubicBezTo>
                    <a:pt x="206974" y="55624"/>
                    <a:pt x="190931" y="48089"/>
                    <a:pt x="174726" y="42954"/>
                  </a:cubicBezTo>
                  <a:cubicBezTo>
                    <a:pt x="158521" y="37819"/>
                    <a:pt x="142778" y="35238"/>
                    <a:pt x="127498" y="35212"/>
                  </a:cubicBezTo>
                  <a:cubicBezTo>
                    <a:pt x="107457" y="35367"/>
                    <a:pt x="90706" y="39857"/>
                    <a:pt x="77246" y="48683"/>
                  </a:cubicBezTo>
                  <a:cubicBezTo>
                    <a:pt x="63786" y="57508"/>
                    <a:pt x="56792" y="69739"/>
                    <a:pt x="56263" y="85377"/>
                  </a:cubicBezTo>
                  <a:cubicBezTo>
                    <a:pt x="56004" y="99440"/>
                    <a:pt x="62715" y="110949"/>
                    <a:pt x="76394" y="119903"/>
                  </a:cubicBezTo>
                  <a:cubicBezTo>
                    <a:pt x="90074" y="128857"/>
                    <a:pt x="112270" y="138198"/>
                    <a:pt x="142984" y="147927"/>
                  </a:cubicBezTo>
                  <a:cubicBezTo>
                    <a:pt x="173358" y="156519"/>
                    <a:pt x="198222" y="167667"/>
                    <a:pt x="217578" y="181369"/>
                  </a:cubicBezTo>
                  <a:cubicBezTo>
                    <a:pt x="236933" y="195071"/>
                    <a:pt x="246931" y="215508"/>
                    <a:pt x="247572" y="242680"/>
                  </a:cubicBezTo>
                  <a:cubicBezTo>
                    <a:pt x="246802" y="270365"/>
                    <a:pt x="235668" y="292542"/>
                    <a:pt x="214171" y="309212"/>
                  </a:cubicBezTo>
                  <a:cubicBezTo>
                    <a:pt x="192674" y="325881"/>
                    <a:pt x="165434" y="334434"/>
                    <a:pt x="132453" y="334869"/>
                  </a:cubicBezTo>
                  <a:cubicBezTo>
                    <a:pt x="109819" y="334780"/>
                    <a:pt x="86962" y="330634"/>
                    <a:pt x="63881" y="322433"/>
                  </a:cubicBezTo>
                  <a:cubicBezTo>
                    <a:pt x="40800" y="314231"/>
                    <a:pt x="19507" y="302510"/>
                    <a:pt x="0" y="287270"/>
                  </a:cubicBezTo>
                  <a:lnTo>
                    <a:pt x="21044" y="258782"/>
                  </a:lnTo>
                  <a:cubicBezTo>
                    <a:pt x="39390" y="272136"/>
                    <a:pt x="58025" y="282277"/>
                    <a:pt x="76948" y="289205"/>
                  </a:cubicBezTo>
                  <a:cubicBezTo>
                    <a:pt x="95870" y="296134"/>
                    <a:pt x="114372" y="299618"/>
                    <a:pt x="132453" y="299656"/>
                  </a:cubicBezTo>
                  <a:cubicBezTo>
                    <a:pt x="155166" y="299372"/>
                    <a:pt x="173543" y="294366"/>
                    <a:pt x="187584" y="284638"/>
                  </a:cubicBezTo>
                  <a:cubicBezTo>
                    <a:pt x="201624" y="274910"/>
                    <a:pt x="208851" y="262162"/>
                    <a:pt x="209264" y="246396"/>
                  </a:cubicBezTo>
                  <a:cubicBezTo>
                    <a:pt x="208942" y="229481"/>
                    <a:pt x="201224" y="216244"/>
                    <a:pt x="186112" y="206683"/>
                  </a:cubicBezTo>
                  <a:cubicBezTo>
                    <a:pt x="171000" y="197123"/>
                    <a:pt x="150430" y="188685"/>
                    <a:pt x="124401" y="181369"/>
                  </a:cubicBezTo>
                  <a:cubicBezTo>
                    <a:pt x="86371" y="170622"/>
                    <a:pt x="59031" y="158210"/>
                    <a:pt x="42382" y="144133"/>
                  </a:cubicBezTo>
                  <a:cubicBezTo>
                    <a:pt x="25733" y="130057"/>
                    <a:pt x="17590" y="111917"/>
                    <a:pt x="17954" y="89712"/>
                  </a:cubicBezTo>
                  <a:cubicBezTo>
                    <a:pt x="18686" y="62673"/>
                    <a:pt x="29278" y="41063"/>
                    <a:pt x="49729" y="24883"/>
                  </a:cubicBezTo>
                  <a:cubicBezTo>
                    <a:pt x="70181" y="8703"/>
                    <a:pt x="96104" y="409"/>
                    <a:pt x="127498"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249" name="Google Shape;1249;p105"/>
            <p:cNvSpPr/>
            <p:nvPr/>
          </p:nvSpPr>
          <p:spPr>
            <a:xfrm>
              <a:off x="10449527" y="2379151"/>
              <a:ext cx="305770" cy="433929"/>
            </a:xfrm>
            <a:custGeom>
              <a:avLst/>
              <a:gdLst/>
              <a:ahLst/>
              <a:cxnLst/>
              <a:rect l="l" t="t" r="r" b="b"/>
              <a:pathLst>
                <a:path w="305770" h="433929" extrusionOk="0">
                  <a:moveTo>
                    <a:pt x="144833" y="0"/>
                  </a:moveTo>
                  <a:cubicBezTo>
                    <a:pt x="172238" y="138"/>
                    <a:pt x="196392" y="6193"/>
                    <a:pt x="217295" y="18166"/>
                  </a:cubicBezTo>
                  <a:cubicBezTo>
                    <a:pt x="238197" y="30138"/>
                    <a:pt x="254920" y="47197"/>
                    <a:pt x="267462" y="69342"/>
                  </a:cubicBezTo>
                  <a:lnTo>
                    <a:pt x="267462" y="7429"/>
                  </a:lnTo>
                  <a:lnTo>
                    <a:pt x="305770" y="7429"/>
                  </a:lnTo>
                  <a:lnTo>
                    <a:pt x="305770" y="293411"/>
                  </a:lnTo>
                  <a:cubicBezTo>
                    <a:pt x="304987" y="335306"/>
                    <a:pt x="290628" y="369024"/>
                    <a:pt x="262693" y="394562"/>
                  </a:cubicBezTo>
                  <a:cubicBezTo>
                    <a:pt x="234759" y="420100"/>
                    <a:pt x="197950" y="433223"/>
                    <a:pt x="152265" y="433929"/>
                  </a:cubicBezTo>
                  <a:cubicBezTo>
                    <a:pt x="126743" y="433698"/>
                    <a:pt x="102539" y="429681"/>
                    <a:pt x="79653" y="421880"/>
                  </a:cubicBezTo>
                  <a:cubicBezTo>
                    <a:pt x="56767" y="414078"/>
                    <a:pt x="37837" y="403878"/>
                    <a:pt x="22863" y="391281"/>
                  </a:cubicBezTo>
                  <a:lnTo>
                    <a:pt x="40165" y="360299"/>
                  </a:lnTo>
                  <a:cubicBezTo>
                    <a:pt x="53533" y="372201"/>
                    <a:pt x="69687" y="381547"/>
                    <a:pt x="88629" y="388337"/>
                  </a:cubicBezTo>
                  <a:cubicBezTo>
                    <a:pt x="107569" y="395128"/>
                    <a:pt x="127130" y="398587"/>
                    <a:pt x="147310" y="398716"/>
                  </a:cubicBezTo>
                  <a:cubicBezTo>
                    <a:pt x="184561" y="398393"/>
                    <a:pt x="213799" y="388971"/>
                    <a:pt x="235023" y="370449"/>
                  </a:cubicBezTo>
                  <a:cubicBezTo>
                    <a:pt x="256249" y="351928"/>
                    <a:pt x="267062" y="326249"/>
                    <a:pt x="267462" y="293411"/>
                  </a:cubicBezTo>
                  <a:lnTo>
                    <a:pt x="267462" y="234017"/>
                  </a:lnTo>
                  <a:cubicBezTo>
                    <a:pt x="254843" y="256428"/>
                    <a:pt x="237965" y="273648"/>
                    <a:pt x="216830" y="285678"/>
                  </a:cubicBezTo>
                  <a:cubicBezTo>
                    <a:pt x="195696" y="297707"/>
                    <a:pt x="171696" y="303786"/>
                    <a:pt x="144833" y="303913"/>
                  </a:cubicBezTo>
                  <a:cubicBezTo>
                    <a:pt x="102761" y="303026"/>
                    <a:pt x="68325" y="288564"/>
                    <a:pt x="41527" y="260527"/>
                  </a:cubicBezTo>
                  <a:cubicBezTo>
                    <a:pt x="14729" y="232489"/>
                    <a:pt x="886" y="196196"/>
                    <a:pt x="0" y="151646"/>
                  </a:cubicBezTo>
                  <a:cubicBezTo>
                    <a:pt x="886" y="107393"/>
                    <a:pt x="14729" y="71281"/>
                    <a:pt x="41527" y="43308"/>
                  </a:cubicBezTo>
                  <a:cubicBezTo>
                    <a:pt x="68325" y="15335"/>
                    <a:pt x="102761" y="899"/>
                    <a:pt x="144833" y="0"/>
                  </a:cubicBezTo>
                  <a:close/>
                  <a:moveTo>
                    <a:pt x="152265" y="35212"/>
                  </a:moveTo>
                  <a:cubicBezTo>
                    <a:pt x="119685" y="35921"/>
                    <a:pt x="93028" y="47045"/>
                    <a:pt x="72294" y="68583"/>
                  </a:cubicBezTo>
                  <a:cubicBezTo>
                    <a:pt x="51559" y="90122"/>
                    <a:pt x="40849" y="117823"/>
                    <a:pt x="40165" y="151685"/>
                  </a:cubicBezTo>
                  <a:cubicBezTo>
                    <a:pt x="40849" y="185815"/>
                    <a:pt x="51559" y="213675"/>
                    <a:pt x="72294" y="235267"/>
                  </a:cubicBezTo>
                  <a:cubicBezTo>
                    <a:pt x="93028" y="256859"/>
                    <a:pt x="119685" y="268003"/>
                    <a:pt x="152265" y="268700"/>
                  </a:cubicBezTo>
                  <a:cubicBezTo>
                    <a:pt x="186057" y="268120"/>
                    <a:pt x="213540" y="257207"/>
                    <a:pt x="234714" y="235959"/>
                  </a:cubicBezTo>
                  <a:cubicBezTo>
                    <a:pt x="255888" y="214711"/>
                    <a:pt x="266804" y="186607"/>
                    <a:pt x="267462" y="151646"/>
                  </a:cubicBezTo>
                  <a:cubicBezTo>
                    <a:pt x="266804" y="116989"/>
                    <a:pt x="255888" y="89068"/>
                    <a:pt x="234714" y="67882"/>
                  </a:cubicBezTo>
                  <a:cubicBezTo>
                    <a:pt x="213540" y="46696"/>
                    <a:pt x="186057" y="35806"/>
                    <a:pt x="152265" y="35212"/>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250" name="Google Shape;1250;p105"/>
            <p:cNvSpPr/>
            <p:nvPr/>
          </p:nvSpPr>
          <p:spPr>
            <a:xfrm>
              <a:off x="9327958" y="2386580"/>
              <a:ext cx="38308" cy="320010"/>
            </a:xfrm>
            <a:custGeom>
              <a:avLst/>
              <a:gdLst/>
              <a:ahLst/>
              <a:cxnLst/>
              <a:rect l="l" t="t" r="r" b="b"/>
              <a:pathLst>
                <a:path w="38308" h="320010" extrusionOk="0">
                  <a:moveTo>
                    <a:pt x="0" y="0"/>
                  </a:moveTo>
                  <a:lnTo>
                    <a:pt x="38308" y="0"/>
                  </a:lnTo>
                  <a:lnTo>
                    <a:pt x="38308" y="320010"/>
                  </a:lnTo>
                  <a:lnTo>
                    <a:pt x="0" y="320010"/>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251" name="Google Shape;1251;p105"/>
            <p:cNvSpPr/>
            <p:nvPr/>
          </p:nvSpPr>
          <p:spPr>
            <a:xfrm>
              <a:off x="10328084" y="2386580"/>
              <a:ext cx="38309" cy="320010"/>
            </a:xfrm>
            <a:custGeom>
              <a:avLst/>
              <a:gdLst/>
              <a:ahLst/>
              <a:cxnLst/>
              <a:rect l="l" t="t" r="r" b="b"/>
              <a:pathLst>
                <a:path w="38309" h="320010" extrusionOk="0">
                  <a:moveTo>
                    <a:pt x="0" y="0"/>
                  </a:moveTo>
                  <a:lnTo>
                    <a:pt x="38309" y="0"/>
                  </a:lnTo>
                  <a:lnTo>
                    <a:pt x="38309" y="320010"/>
                  </a:lnTo>
                  <a:lnTo>
                    <a:pt x="0" y="320010"/>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grpSp>
      <p:grpSp>
        <p:nvGrpSpPr>
          <p:cNvPr id="1252" name="Google Shape;1252;p105"/>
          <p:cNvGrpSpPr/>
          <p:nvPr/>
        </p:nvGrpSpPr>
        <p:grpSpPr>
          <a:xfrm>
            <a:off x="504487" y="1669498"/>
            <a:ext cx="2266994" cy="409553"/>
            <a:chOff x="2656324" y="2163854"/>
            <a:chExt cx="3021853" cy="546070"/>
          </a:xfrm>
        </p:grpSpPr>
        <p:sp>
          <p:nvSpPr>
            <p:cNvPr id="1253" name="Google Shape;1253;p105"/>
            <p:cNvSpPr/>
            <p:nvPr/>
          </p:nvSpPr>
          <p:spPr>
            <a:xfrm>
              <a:off x="5302274" y="2163854"/>
              <a:ext cx="61293" cy="61294"/>
            </a:xfrm>
            <a:custGeom>
              <a:avLst/>
              <a:gdLst/>
              <a:ahLst/>
              <a:cxnLst/>
              <a:rect l="l" t="t" r="r" b="b"/>
              <a:pathLst>
                <a:path w="61293" h="61294" extrusionOk="0">
                  <a:moveTo>
                    <a:pt x="30956" y="0"/>
                  </a:moveTo>
                  <a:cubicBezTo>
                    <a:pt x="39211" y="0"/>
                    <a:pt x="46331" y="2993"/>
                    <a:pt x="52316" y="8978"/>
                  </a:cubicBezTo>
                  <a:cubicBezTo>
                    <a:pt x="58301" y="14963"/>
                    <a:pt x="61293" y="22083"/>
                    <a:pt x="61293" y="30338"/>
                  </a:cubicBezTo>
                  <a:cubicBezTo>
                    <a:pt x="61293" y="38592"/>
                    <a:pt x="58301" y="45816"/>
                    <a:pt x="52316" y="52007"/>
                  </a:cubicBezTo>
                  <a:cubicBezTo>
                    <a:pt x="46331" y="58198"/>
                    <a:pt x="39211" y="61294"/>
                    <a:pt x="30956" y="61294"/>
                  </a:cubicBezTo>
                  <a:cubicBezTo>
                    <a:pt x="22288" y="61294"/>
                    <a:pt x="14962" y="58198"/>
                    <a:pt x="8977" y="52007"/>
                  </a:cubicBezTo>
                  <a:cubicBezTo>
                    <a:pt x="2992" y="45816"/>
                    <a:pt x="0" y="38592"/>
                    <a:pt x="0" y="30338"/>
                  </a:cubicBezTo>
                  <a:cubicBezTo>
                    <a:pt x="0" y="22083"/>
                    <a:pt x="2992" y="14963"/>
                    <a:pt x="8977" y="8978"/>
                  </a:cubicBezTo>
                  <a:cubicBezTo>
                    <a:pt x="14962" y="2993"/>
                    <a:pt x="22288" y="0"/>
                    <a:pt x="30956" y="0"/>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1254" name="Google Shape;1254;p105"/>
            <p:cNvSpPr/>
            <p:nvPr/>
          </p:nvSpPr>
          <p:spPr>
            <a:xfrm>
              <a:off x="5157303" y="2170665"/>
              <a:ext cx="46434" cy="432768"/>
            </a:xfrm>
            <a:custGeom>
              <a:avLst/>
              <a:gdLst/>
              <a:ahLst/>
              <a:cxnLst/>
              <a:rect l="l" t="t" r="r" b="b"/>
              <a:pathLst>
                <a:path w="46434" h="432768" extrusionOk="0">
                  <a:moveTo>
                    <a:pt x="0" y="0"/>
                  </a:moveTo>
                  <a:lnTo>
                    <a:pt x="46434" y="0"/>
                  </a:lnTo>
                  <a:lnTo>
                    <a:pt x="46434" y="432768"/>
                  </a:lnTo>
                  <a:lnTo>
                    <a:pt x="0" y="432768"/>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1255" name="Google Shape;1255;p105"/>
            <p:cNvSpPr/>
            <p:nvPr/>
          </p:nvSpPr>
          <p:spPr>
            <a:xfrm>
              <a:off x="2656324" y="2178095"/>
              <a:ext cx="412337" cy="425339"/>
            </a:xfrm>
            <a:custGeom>
              <a:avLst/>
              <a:gdLst/>
              <a:ahLst/>
              <a:cxnLst/>
              <a:rect l="l" t="t" r="r" b="b"/>
              <a:pathLst>
                <a:path w="412337" h="425339" extrusionOk="0">
                  <a:moveTo>
                    <a:pt x="0" y="0"/>
                  </a:moveTo>
                  <a:lnTo>
                    <a:pt x="48291" y="0"/>
                  </a:lnTo>
                  <a:lnTo>
                    <a:pt x="206168" y="296561"/>
                  </a:lnTo>
                  <a:lnTo>
                    <a:pt x="364045" y="0"/>
                  </a:lnTo>
                  <a:lnTo>
                    <a:pt x="412337" y="0"/>
                  </a:lnTo>
                  <a:lnTo>
                    <a:pt x="412337" y="425339"/>
                  </a:lnTo>
                  <a:lnTo>
                    <a:pt x="364045" y="425339"/>
                  </a:lnTo>
                  <a:lnTo>
                    <a:pt x="364045" y="104013"/>
                  </a:lnTo>
                  <a:lnTo>
                    <a:pt x="206168" y="400574"/>
                  </a:lnTo>
                  <a:lnTo>
                    <a:pt x="48291" y="104013"/>
                  </a:lnTo>
                  <a:lnTo>
                    <a:pt x="48291" y="425339"/>
                  </a:lnTo>
                  <a:lnTo>
                    <a:pt x="0" y="425339"/>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1256" name="Google Shape;1256;p105"/>
            <p:cNvSpPr/>
            <p:nvPr/>
          </p:nvSpPr>
          <p:spPr>
            <a:xfrm>
              <a:off x="3506716" y="2195431"/>
              <a:ext cx="187595" cy="415433"/>
            </a:xfrm>
            <a:custGeom>
              <a:avLst/>
              <a:gdLst/>
              <a:ahLst/>
              <a:cxnLst/>
              <a:rect l="l" t="t" r="r" b="b"/>
              <a:pathLst>
                <a:path w="187595" h="415433" extrusionOk="0">
                  <a:moveTo>
                    <a:pt x="50149" y="0"/>
                  </a:moveTo>
                  <a:lnTo>
                    <a:pt x="96583" y="0"/>
                  </a:lnTo>
                  <a:lnTo>
                    <a:pt x="96583" y="87916"/>
                  </a:lnTo>
                  <a:lnTo>
                    <a:pt x="175212" y="87916"/>
                  </a:lnTo>
                  <a:lnTo>
                    <a:pt x="175212" y="129397"/>
                  </a:lnTo>
                  <a:lnTo>
                    <a:pt x="96583" y="129397"/>
                  </a:lnTo>
                  <a:lnTo>
                    <a:pt x="96583" y="333708"/>
                  </a:lnTo>
                  <a:cubicBezTo>
                    <a:pt x="96583" y="345265"/>
                    <a:pt x="99988" y="354862"/>
                    <a:pt x="106799" y="362497"/>
                  </a:cubicBezTo>
                  <a:cubicBezTo>
                    <a:pt x="113609" y="370133"/>
                    <a:pt x="121761" y="373951"/>
                    <a:pt x="131254" y="373951"/>
                  </a:cubicBezTo>
                  <a:cubicBezTo>
                    <a:pt x="138271" y="373951"/>
                    <a:pt x="144669" y="372713"/>
                    <a:pt x="150447" y="370237"/>
                  </a:cubicBezTo>
                  <a:cubicBezTo>
                    <a:pt x="156226" y="367760"/>
                    <a:pt x="160972" y="364664"/>
                    <a:pt x="164687" y="360950"/>
                  </a:cubicBezTo>
                  <a:lnTo>
                    <a:pt x="187595" y="395002"/>
                  </a:lnTo>
                  <a:cubicBezTo>
                    <a:pt x="170259" y="408622"/>
                    <a:pt x="150447" y="415433"/>
                    <a:pt x="128158" y="415433"/>
                  </a:cubicBezTo>
                  <a:cubicBezTo>
                    <a:pt x="105457" y="415433"/>
                    <a:pt x="86780" y="407797"/>
                    <a:pt x="72128" y="392525"/>
                  </a:cubicBezTo>
                  <a:cubicBezTo>
                    <a:pt x="57475" y="377253"/>
                    <a:pt x="50149" y="357648"/>
                    <a:pt x="50149" y="333708"/>
                  </a:cubicBezTo>
                  <a:lnTo>
                    <a:pt x="50149" y="129397"/>
                  </a:lnTo>
                  <a:lnTo>
                    <a:pt x="0" y="129397"/>
                  </a:lnTo>
                  <a:lnTo>
                    <a:pt x="0" y="87916"/>
                  </a:lnTo>
                  <a:lnTo>
                    <a:pt x="50149" y="87916"/>
                  </a:lnTo>
                  <a:lnTo>
                    <a:pt x="50149"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1257" name="Google Shape;1257;p105"/>
            <p:cNvSpPr/>
            <p:nvPr/>
          </p:nvSpPr>
          <p:spPr>
            <a:xfrm>
              <a:off x="3159005" y="2275917"/>
              <a:ext cx="309563" cy="334947"/>
            </a:xfrm>
            <a:custGeom>
              <a:avLst/>
              <a:gdLst/>
              <a:ahLst/>
              <a:cxnLst/>
              <a:rect l="l" t="t" r="r" b="b"/>
              <a:pathLst>
                <a:path w="309563" h="334947" extrusionOk="0">
                  <a:moveTo>
                    <a:pt x="157877" y="0"/>
                  </a:moveTo>
                  <a:cubicBezTo>
                    <a:pt x="205757" y="0"/>
                    <a:pt x="243007" y="16716"/>
                    <a:pt x="269629" y="50149"/>
                  </a:cubicBezTo>
                  <a:cubicBezTo>
                    <a:pt x="296252" y="83582"/>
                    <a:pt x="309563" y="128572"/>
                    <a:pt x="309563" y="185118"/>
                  </a:cubicBezTo>
                  <a:lnTo>
                    <a:pt x="47673" y="185118"/>
                  </a:lnTo>
                  <a:cubicBezTo>
                    <a:pt x="50975" y="216900"/>
                    <a:pt x="63048" y="242903"/>
                    <a:pt x="83892" y="263128"/>
                  </a:cubicBezTo>
                  <a:cubicBezTo>
                    <a:pt x="104736" y="283353"/>
                    <a:pt x="130636" y="293465"/>
                    <a:pt x="161592" y="293465"/>
                  </a:cubicBezTo>
                  <a:cubicBezTo>
                    <a:pt x="180579" y="293465"/>
                    <a:pt x="199669" y="289751"/>
                    <a:pt x="218861" y="282321"/>
                  </a:cubicBezTo>
                  <a:cubicBezTo>
                    <a:pt x="238054" y="274892"/>
                    <a:pt x="252604" y="265811"/>
                    <a:pt x="262509" y="255080"/>
                  </a:cubicBezTo>
                  <a:lnTo>
                    <a:pt x="290989" y="285417"/>
                  </a:lnTo>
                  <a:cubicBezTo>
                    <a:pt x="277368" y="300276"/>
                    <a:pt x="258279" y="312245"/>
                    <a:pt x="233720" y="321326"/>
                  </a:cubicBezTo>
                  <a:cubicBezTo>
                    <a:pt x="209162" y="330406"/>
                    <a:pt x="185326" y="334947"/>
                    <a:pt x="162211" y="334947"/>
                  </a:cubicBezTo>
                  <a:cubicBezTo>
                    <a:pt x="133732" y="334947"/>
                    <a:pt x="107109" y="327724"/>
                    <a:pt x="82344" y="313277"/>
                  </a:cubicBezTo>
                  <a:cubicBezTo>
                    <a:pt x="57579" y="298831"/>
                    <a:pt x="37664" y="278709"/>
                    <a:pt x="22599" y="252913"/>
                  </a:cubicBezTo>
                  <a:cubicBezTo>
                    <a:pt x="7533" y="227116"/>
                    <a:pt x="0" y="198326"/>
                    <a:pt x="0" y="166545"/>
                  </a:cubicBezTo>
                  <a:cubicBezTo>
                    <a:pt x="0" y="135588"/>
                    <a:pt x="7120" y="107315"/>
                    <a:pt x="21361" y="81725"/>
                  </a:cubicBezTo>
                  <a:cubicBezTo>
                    <a:pt x="35600" y="56134"/>
                    <a:pt x="54793" y="36116"/>
                    <a:pt x="78939" y="21669"/>
                  </a:cubicBezTo>
                  <a:cubicBezTo>
                    <a:pt x="103085" y="7223"/>
                    <a:pt x="129398" y="0"/>
                    <a:pt x="157877" y="0"/>
                  </a:cubicBezTo>
                  <a:close/>
                  <a:moveTo>
                    <a:pt x="159735" y="41481"/>
                  </a:moveTo>
                  <a:cubicBezTo>
                    <a:pt x="130842" y="41481"/>
                    <a:pt x="106077" y="50871"/>
                    <a:pt x="85440" y="69652"/>
                  </a:cubicBezTo>
                  <a:cubicBezTo>
                    <a:pt x="64802" y="88432"/>
                    <a:pt x="52420" y="113094"/>
                    <a:pt x="48292" y="143637"/>
                  </a:cubicBezTo>
                  <a:lnTo>
                    <a:pt x="263748" y="143637"/>
                  </a:lnTo>
                  <a:cubicBezTo>
                    <a:pt x="260446" y="113094"/>
                    <a:pt x="249921" y="88432"/>
                    <a:pt x="232172" y="69652"/>
                  </a:cubicBezTo>
                  <a:cubicBezTo>
                    <a:pt x="214424" y="50871"/>
                    <a:pt x="190278" y="41481"/>
                    <a:pt x="159735" y="41481"/>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1258" name="Google Shape;1258;p105"/>
            <p:cNvSpPr/>
            <p:nvPr/>
          </p:nvSpPr>
          <p:spPr>
            <a:xfrm>
              <a:off x="3757128" y="2275917"/>
              <a:ext cx="170259" cy="327517"/>
            </a:xfrm>
            <a:custGeom>
              <a:avLst/>
              <a:gdLst/>
              <a:ahLst/>
              <a:cxnLst/>
              <a:rect l="l" t="t" r="r" b="b"/>
              <a:pathLst>
                <a:path w="170259" h="327517" extrusionOk="0">
                  <a:moveTo>
                    <a:pt x="170259" y="0"/>
                  </a:moveTo>
                  <a:lnTo>
                    <a:pt x="170259" y="41481"/>
                  </a:lnTo>
                  <a:cubicBezTo>
                    <a:pt x="146320" y="41481"/>
                    <a:pt x="124960" y="46022"/>
                    <a:pt x="106180" y="55102"/>
                  </a:cubicBezTo>
                  <a:cubicBezTo>
                    <a:pt x="87400" y="64183"/>
                    <a:pt x="72747" y="76875"/>
                    <a:pt x="62222" y="93178"/>
                  </a:cubicBezTo>
                  <a:cubicBezTo>
                    <a:pt x="51697" y="109482"/>
                    <a:pt x="46434" y="127953"/>
                    <a:pt x="46434" y="148590"/>
                  </a:cubicBezTo>
                  <a:lnTo>
                    <a:pt x="46434" y="327517"/>
                  </a:lnTo>
                  <a:lnTo>
                    <a:pt x="0" y="327517"/>
                  </a:lnTo>
                  <a:lnTo>
                    <a:pt x="0" y="7430"/>
                  </a:lnTo>
                  <a:lnTo>
                    <a:pt x="46434" y="7430"/>
                  </a:lnTo>
                  <a:lnTo>
                    <a:pt x="46434" y="69961"/>
                  </a:lnTo>
                  <a:cubicBezTo>
                    <a:pt x="55927" y="48498"/>
                    <a:pt x="71612" y="31472"/>
                    <a:pt x="93488" y="18883"/>
                  </a:cubicBezTo>
                  <a:cubicBezTo>
                    <a:pt x="115364" y="6294"/>
                    <a:pt x="140954" y="0"/>
                    <a:pt x="170259" y="0"/>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1259" name="Google Shape;1259;p105"/>
            <p:cNvSpPr/>
            <p:nvPr/>
          </p:nvSpPr>
          <p:spPr>
            <a:xfrm>
              <a:off x="3976917" y="2275917"/>
              <a:ext cx="329994" cy="334947"/>
            </a:xfrm>
            <a:custGeom>
              <a:avLst/>
              <a:gdLst/>
              <a:ahLst/>
              <a:cxnLst/>
              <a:rect l="l" t="t" r="r" b="b"/>
              <a:pathLst>
                <a:path w="329994" h="334947" extrusionOk="0">
                  <a:moveTo>
                    <a:pt x="165307" y="0"/>
                  </a:moveTo>
                  <a:cubicBezTo>
                    <a:pt x="195025" y="0"/>
                    <a:pt x="222473" y="7533"/>
                    <a:pt x="247650" y="22598"/>
                  </a:cubicBezTo>
                  <a:cubicBezTo>
                    <a:pt x="272828" y="37663"/>
                    <a:pt x="292847" y="57991"/>
                    <a:pt x="307706" y="83582"/>
                  </a:cubicBezTo>
                  <a:cubicBezTo>
                    <a:pt x="322565" y="109172"/>
                    <a:pt x="329994" y="137033"/>
                    <a:pt x="329994" y="167164"/>
                  </a:cubicBezTo>
                  <a:cubicBezTo>
                    <a:pt x="329994" y="197295"/>
                    <a:pt x="322565" y="225258"/>
                    <a:pt x="307706" y="251055"/>
                  </a:cubicBezTo>
                  <a:cubicBezTo>
                    <a:pt x="292847" y="276852"/>
                    <a:pt x="272828" y="297283"/>
                    <a:pt x="247650" y="312349"/>
                  </a:cubicBezTo>
                  <a:cubicBezTo>
                    <a:pt x="222473" y="327414"/>
                    <a:pt x="195025" y="334947"/>
                    <a:pt x="165307" y="334947"/>
                  </a:cubicBezTo>
                  <a:cubicBezTo>
                    <a:pt x="135589" y="334947"/>
                    <a:pt x="108038" y="327414"/>
                    <a:pt x="82654" y="312349"/>
                  </a:cubicBezTo>
                  <a:cubicBezTo>
                    <a:pt x="57270" y="297283"/>
                    <a:pt x="37148" y="276852"/>
                    <a:pt x="22289" y="251055"/>
                  </a:cubicBezTo>
                  <a:cubicBezTo>
                    <a:pt x="7430" y="225258"/>
                    <a:pt x="0" y="197295"/>
                    <a:pt x="0" y="167164"/>
                  </a:cubicBezTo>
                  <a:cubicBezTo>
                    <a:pt x="0" y="137033"/>
                    <a:pt x="7430" y="109172"/>
                    <a:pt x="22289" y="83582"/>
                  </a:cubicBezTo>
                  <a:cubicBezTo>
                    <a:pt x="37148" y="57991"/>
                    <a:pt x="57270" y="37663"/>
                    <a:pt x="82654" y="22598"/>
                  </a:cubicBezTo>
                  <a:cubicBezTo>
                    <a:pt x="108038" y="7533"/>
                    <a:pt x="135589" y="0"/>
                    <a:pt x="165307" y="0"/>
                  </a:cubicBezTo>
                  <a:close/>
                  <a:moveTo>
                    <a:pt x="165307" y="41481"/>
                  </a:moveTo>
                  <a:cubicBezTo>
                    <a:pt x="144257" y="41481"/>
                    <a:pt x="124754" y="47157"/>
                    <a:pt x="106799" y="58507"/>
                  </a:cubicBezTo>
                  <a:cubicBezTo>
                    <a:pt x="88845" y="69858"/>
                    <a:pt x="74605" y="85130"/>
                    <a:pt x="64080" y="104323"/>
                  </a:cubicBezTo>
                  <a:cubicBezTo>
                    <a:pt x="53555" y="123515"/>
                    <a:pt x="48292" y="144463"/>
                    <a:pt x="48292" y="167164"/>
                  </a:cubicBezTo>
                  <a:cubicBezTo>
                    <a:pt x="48292" y="189865"/>
                    <a:pt x="53555" y="210915"/>
                    <a:pt x="64080" y="230314"/>
                  </a:cubicBezTo>
                  <a:cubicBezTo>
                    <a:pt x="74605" y="249714"/>
                    <a:pt x="88845" y="265089"/>
                    <a:pt x="106799" y="276439"/>
                  </a:cubicBezTo>
                  <a:cubicBezTo>
                    <a:pt x="124754" y="287790"/>
                    <a:pt x="144257" y="293465"/>
                    <a:pt x="165307" y="293465"/>
                  </a:cubicBezTo>
                  <a:cubicBezTo>
                    <a:pt x="186357" y="293465"/>
                    <a:pt x="205756" y="287790"/>
                    <a:pt x="223505" y="276439"/>
                  </a:cubicBezTo>
                  <a:cubicBezTo>
                    <a:pt x="241253" y="265089"/>
                    <a:pt x="255390" y="249714"/>
                    <a:pt x="265915" y="230314"/>
                  </a:cubicBezTo>
                  <a:cubicBezTo>
                    <a:pt x="276440" y="210915"/>
                    <a:pt x="281702" y="189865"/>
                    <a:pt x="281702" y="167164"/>
                  </a:cubicBezTo>
                  <a:cubicBezTo>
                    <a:pt x="281702" y="144463"/>
                    <a:pt x="276440" y="123515"/>
                    <a:pt x="265915" y="104323"/>
                  </a:cubicBezTo>
                  <a:cubicBezTo>
                    <a:pt x="255390" y="85130"/>
                    <a:pt x="241253" y="69858"/>
                    <a:pt x="223505" y="58507"/>
                  </a:cubicBezTo>
                  <a:cubicBezTo>
                    <a:pt x="205756" y="47157"/>
                    <a:pt x="186357" y="41481"/>
                    <a:pt x="165307" y="41481"/>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1260" name="Google Shape;1260;p105"/>
            <p:cNvSpPr/>
            <p:nvPr/>
          </p:nvSpPr>
          <p:spPr>
            <a:xfrm>
              <a:off x="4385778" y="2275917"/>
              <a:ext cx="310182" cy="434007"/>
            </a:xfrm>
            <a:custGeom>
              <a:avLst/>
              <a:gdLst/>
              <a:ahLst/>
              <a:cxnLst/>
              <a:rect l="l" t="t" r="r" b="b"/>
              <a:pathLst>
                <a:path w="310182" h="434007" extrusionOk="0">
                  <a:moveTo>
                    <a:pt x="162830" y="0"/>
                  </a:moveTo>
                  <a:cubicBezTo>
                    <a:pt x="190484" y="0"/>
                    <a:pt x="215559" y="7120"/>
                    <a:pt x="238053" y="21360"/>
                  </a:cubicBezTo>
                  <a:cubicBezTo>
                    <a:pt x="260548" y="35600"/>
                    <a:pt x="278193" y="55412"/>
                    <a:pt x="290989" y="80796"/>
                  </a:cubicBezTo>
                  <a:cubicBezTo>
                    <a:pt x="303784" y="106180"/>
                    <a:pt x="310182" y="134969"/>
                    <a:pt x="310182" y="167164"/>
                  </a:cubicBezTo>
                  <a:cubicBezTo>
                    <a:pt x="310182" y="199358"/>
                    <a:pt x="303784" y="228251"/>
                    <a:pt x="290989" y="253841"/>
                  </a:cubicBezTo>
                  <a:cubicBezTo>
                    <a:pt x="278193" y="279432"/>
                    <a:pt x="260548" y="299347"/>
                    <a:pt x="238053" y="313587"/>
                  </a:cubicBezTo>
                  <a:cubicBezTo>
                    <a:pt x="215559" y="327827"/>
                    <a:pt x="190484" y="334947"/>
                    <a:pt x="162830" y="334947"/>
                  </a:cubicBezTo>
                  <a:cubicBezTo>
                    <a:pt x="137652" y="334947"/>
                    <a:pt x="115054" y="329065"/>
                    <a:pt x="95035" y="317302"/>
                  </a:cubicBezTo>
                  <a:cubicBezTo>
                    <a:pt x="75018" y="305538"/>
                    <a:pt x="58817" y="288925"/>
                    <a:pt x="46434" y="267462"/>
                  </a:cubicBezTo>
                  <a:lnTo>
                    <a:pt x="46434" y="434007"/>
                  </a:lnTo>
                  <a:lnTo>
                    <a:pt x="0" y="434007"/>
                  </a:lnTo>
                  <a:lnTo>
                    <a:pt x="0" y="7430"/>
                  </a:lnTo>
                  <a:lnTo>
                    <a:pt x="46434" y="7430"/>
                  </a:lnTo>
                  <a:lnTo>
                    <a:pt x="46434" y="67485"/>
                  </a:lnTo>
                  <a:cubicBezTo>
                    <a:pt x="58817" y="46022"/>
                    <a:pt x="75018" y="29408"/>
                    <a:pt x="95035" y="17645"/>
                  </a:cubicBezTo>
                  <a:cubicBezTo>
                    <a:pt x="115054" y="5882"/>
                    <a:pt x="137652" y="0"/>
                    <a:pt x="162830" y="0"/>
                  </a:cubicBezTo>
                  <a:close/>
                  <a:moveTo>
                    <a:pt x="154162" y="41481"/>
                  </a:moveTo>
                  <a:cubicBezTo>
                    <a:pt x="133525" y="41481"/>
                    <a:pt x="114951" y="46847"/>
                    <a:pt x="98441" y="57579"/>
                  </a:cubicBezTo>
                  <a:cubicBezTo>
                    <a:pt x="81931" y="68310"/>
                    <a:pt x="69136" y="83169"/>
                    <a:pt x="60055" y="102156"/>
                  </a:cubicBezTo>
                  <a:cubicBezTo>
                    <a:pt x="50974" y="121142"/>
                    <a:pt x="46434" y="142812"/>
                    <a:pt x="46434" y="167164"/>
                  </a:cubicBezTo>
                  <a:cubicBezTo>
                    <a:pt x="46434" y="191516"/>
                    <a:pt x="50974" y="213289"/>
                    <a:pt x="60055" y="232481"/>
                  </a:cubicBezTo>
                  <a:cubicBezTo>
                    <a:pt x="69136" y="251674"/>
                    <a:pt x="81931" y="266637"/>
                    <a:pt x="98441" y="277368"/>
                  </a:cubicBezTo>
                  <a:cubicBezTo>
                    <a:pt x="114951" y="288100"/>
                    <a:pt x="133525" y="293465"/>
                    <a:pt x="154162" y="293465"/>
                  </a:cubicBezTo>
                  <a:cubicBezTo>
                    <a:pt x="174799" y="293465"/>
                    <a:pt x="193270" y="288100"/>
                    <a:pt x="209574" y="277368"/>
                  </a:cubicBezTo>
                  <a:cubicBezTo>
                    <a:pt x="225877" y="266637"/>
                    <a:pt x="238569" y="251674"/>
                    <a:pt x="247650" y="232481"/>
                  </a:cubicBezTo>
                  <a:cubicBezTo>
                    <a:pt x="256731" y="213289"/>
                    <a:pt x="261271" y="191516"/>
                    <a:pt x="261271" y="167164"/>
                  </a:cubicBezTo>
                  <a:cubicBezTo>
                    <a:pt x="261271" y="142812"/>
                    <a:pt x="256731" y="121142"/>
                    <a:pt x="247650" y="102156"/>
                  </a:cubicBezTo>
                  <a:cubicBezTo>
                    <a:pt x="238569" y="83169"/>
                    <a:pt x="225877" y="68310"/>
                    <a:pt x="209574" y="57579"/>
                  </a:cubicBezTo>
                  <a:cubicBezTo>
                    <a:pt x="193270" y="46847"/>
                    <a:pt x="174799" y="41481"/>
                    <a:pt x="154162" y="41481"/>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1261" name="Google Shape;1261;p105"/>
            <p:cNvSpPr/>
            <p:nvPr/>
          </p:nvSpPr>
          <p:spPr>
            <a:xfrm>
              <a:off x="4748442" y="2275917"/>
              <a:ext cx="329994" cy="334947"/>
            </a:xfrm>
            <a:custGeom>
              <a:avLst/>
              <a:gdLst/>
              <a:ahLst/>
              <a:cxnLst/>
              <a:rect l="l" t="t" r="r" b="b"/>
              <a:pathLst>
                <a:path w="329994" h="334947" extrusionOk="0">
                  <a:moveTo>
                    <a:pt x="165307" y="0"/>
                  </a:moveTo>
                  <a:cubicBezTo>
                    <a:pt x="195025" y="0"/>
                    <a:pt x="222472" y="7533"/>
                    <a:pt x="247651" y="22598"/>
                  </a:cubicBezTo>
                  <a:cubicBezTo>
                    <a:pt x="272828" y="37663"/>
                    <a:pt x="292847" y="57991"/>
                    <a:pt x="307706" y="83582"/>
                  </a:cubicBezTo>
                  <a:cubicBezTo>
                    <a:pt x="322565" y="109172"/>
                    <a:pt x="329994" y="137033"/>
                    <a:pt x="329994" y="167164"/>
                  </a:cubicBezTo>
                  <a:cubicBezTo>
                    <a:pt x="329994" y="197295"/>
                    <a:pt x="322565" y="225258"/>
                    <a:pt x="307706" y="251055"/>
                  </a:cubicBezTo>
                  <a:cubicBezTo>
                    <a:pt x="292847" y="276852"/>
                    <a:pt x="272828" y="297283"/>
                    <a:pt x="247651" y="312349"/>
                  </a:cubicBezTo>
                  <a:cubicBezTo>
                    <a:pt x="222472" y="327414"/>
                    <a:pt x="195025" y="334947"/>
                    <a:pt x="165307" y="334947"/>
                  </a:cubicBezTo>
                  <a:cubicBezTo>
                    <a:pt x="135589" y="334947"/>
                    <a:pt x="108038" y="327414"/>
                    <a:pt x="82654" y="312349"/>
                  </a:cubicBezTo>
                  <a:cubicBezTo>
                    <a:pt x="57269" y="297283"/>
                    <a:pt x="37148" y="276852"/>
                    <a:pt x="22289" y="251055"/>
                  </a:cubicBezTo>
                  <a:cubicBezTo>
                    <a:pt x="7430" y="225258"/>
                    <a:pt x="0" y="197295"/>
                    <a:pt x="0" y="167164"/>
                  </a:cubicBezTo>
                  <a:cubicBezTo>
                    <a:pt x="0" y="137033"/>
                    <a:pt x="7430" y="109172"/>
                    <a:pt x="22289" y="83582"/>
                  </a:cubicBezTo>
                  <a:cubicBezTo>
                    <a:pt x="37148" y="57991"/>
                    <a:pt x="57269" y="37663"/>
                    <a:pt x="82654" y="22598"/>
                  </a:cubicBezTo>
                  <a:cubicBezTo>
                    <a:pt x="108038" y="7533"/>
                    <a:pt x="135589" y="0"/>
                    <a:pt x="165307" y="0"/>
                  </a:cubicBezTo>
                  <a:close/>
                  <a:moveTo>
                    <a:pt x="165307" y="41481"/>
                  </a:moveTo>
                  <a:cubicBezTo>
                    <a:pt x="144257" y="41481"/>
                    <a:pt x="124754" y="47157"/>
                    <a:pt x="106800" y="58507"/>
                  </a:cubicBezTo>
                  <a:cubicBezTo>
                    <a:pt x="88845" y="69858"/>
                    <a:pt x="74605" y="85130"/>
                    <a:pt x="64080" y="104323"/>
                  </a:cubicBezTo>
                  <a:cubicBezTo>
                    <a:pt x="53555" y="123515"/>
                    <a:pt x="48292" y="144463"/>
                    <a:pt x="48292" y="167164"/>
                  </a:cubicBezTo>
                  <a:cubicBezTo>
                    <a:pt x="48292" y="189865"/>
                    <a:pt x="53555" y="210915"/>
                    <a:pt x="64080" y="230314"/>
                  </a:cubicBezTo>
                  <a:cubicBezTo>
                    <a:pt x="74605" y="249714"/>
                    <a:pt x="88845" y="265089"/>
                    <a:pt x="106800" y="276439"/>
                  </a:cubicBezTo>
                  <a:cubicBezTo>
                    <a:pt x="124754" y="287790"/>
                    <a:pt x="144257" y="293465"/>
                    <a:pt x="165307" y="293465"/>
                  </a:cubicBezTo>
                  <a:cubicBezTo>
                    <a:pt x="186357" y="293465"/>
                    <a:pt x="205756" y="287790"/>
                    <a:pt x="223505" y="276439"/>
                  </a:cubicBezTo>
                  <a:cubicBezTo>
                    <a:pt x="241253" y="265089"/>
                    <a:pt x="255390" y="249714"/>
                    <a:pt x="265915" y="230314"/>
                  </a:cubicBezTo>
                  <a:cubicBezTo>
                    <a:pt x="276440" y="210915"/>
                    <a:pt x="281702" y="189865"/>
                    <a:pt x="281702" y="167164"/>
                  </a:cubicBezTo>
                  <a:cubicBezTo>
                    <a:pt x="281702" y="144463"/>
                    <a:pt x="276440" y="123515"/>
                    <a:pt x="265915" y="104323"/>
                  </a:cubicBezTo>
                  <a:cubicBezTo>
                    <a:pt x="255390" y="85130"/>
                    <a:pt x="241253" y="69858"/>
                    <a:pt x="223505" y="58507"/>
                  </a:cubicBezTo>
                  <a:cubicBezTo>
                    <a:pt x="205756" y="47157"/>
                    <a:pt x="186357" y="41481"/>
                    <a:pt x="165307" y="41481"/>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1262" name="Google Shape;1262;p105"/>
            <p:cNvSpPr/>
            <p:nvPr/>
          </p:nvSpPr>
          <p:spPr>
            <a:xfrm>
              <a:off x="5428671" y="2275917"/>
              <a:ext cx="249506" cy="334947"/>
            </a:xfrm>
            <a:custGeom>
              <a:avLst/>
              <a:gdLst/>
              <a:ahLst/>
              <a:cxnLst/>
              <a:rect l="l" t="t" r="r" b="b"/>
              <a:pathLst>
                <a:path w="249506" h="334947" extrusionOk="0">
                  <a:moveTo>
                    <a:pt x="127539" y="0"/>
                  </a:moveTo>
                  <a:cubicBezTo>
                    <a:pt x="146938" y="0"/>
                    <a:pt x="166544" y="3199"/>
                    <a:pt x="186356" y="9596"/>
                  </a:cubicBezTo>
                  <a:cubicBezTo>
                    <a:pt x="206168" y="15994"/>
                    <a:pt x="224742" y="24765"/>
                    <a:pt x="242077" y="35909"/>
                  </a:cubicBezTo>
                  <a:lnTo>
                    <a:pt x="219789" y="71819"/>
                  </a:lnTo>
                  <a:cubicBezTo>
                    <a:pt x="188007" y="51594"/>
                    <a:pt x="157257" y="41481"/>
                    <a:pt x="127539" y="41481"/>
                  </a:cubicBezTo>
                  <a:cubicBezTo>
                    <a:pt x="108553" y="41481"/>
                    <a:pt x="92868" y="45609"/>
                    <a:pt x="80486" y="53864"/>
                  </a:cubicBezTo>
                  <a:cubicBezTo>
                    <a:pt x="68103" y="62119"/>
                    <a:pt x="61912" y="73676"/>
                    <a:pt x="61912" y="88535"/>
                  </a:cubicBezTo>
                  <a:cubicBezTo>
                    <a:pt x="61912" y="97615"/>
                    <a:pt x="64594" y="105045"/>
                    <a:pt x="69960" y="110823"/>
                  </a:cubicBezTo>
                  <a:cubicBezTo>
                    <a:pt x="75326" y="116602"/>
                    <a:pt x="83375" y="121761"/>
                    <a:pt x="94107" y="126302"/>
                  </a:cubicBezTo>
                  <a:cubicBezTo>
                    <a:pt x="104838" y="130842"/>
                    <a:pt x="121761" y="136827"/>
                    <a:pt x="144875" y="144256"/>
                  </a:cubicBezTo>
                  <a:cubicBezTo>
                    <a:pt x="167576" y="151273"/>
                    <a:pt x="185943" y="158083"/>
                    <a:pt x="199977" y="164687"/>
                  </a:cubicBezTo>
                  <a:cubicBezTo>
                    <a:pt x="214010" y="171291"/>
                    <a:pt x="225774" y="180475"/>
                    <a:pt x="235267" y="192238"/>
                  </a:cubicBezTo>
                  <a:cubicBezTo>
                    <a:pt x="244760" y="204002"/>
                    <a:pt x="249506" y="219377"/>
                    <a:pt x="249506" y="238363"/>
                  </a:cubicBezTo>
                  <a:cubicBezTo>
                    <a:pt x="249506" y="267256"/>
                    <a:pt x="238466" y="290576"/>
                    <a:pt x="216383" y="308324"/>
                  </a:cubicBezTo>
                  <a:cubicBezTo>
                    <a:pt x="194301" y="326073"/>
                    <a:pt x="166338" y="334947"/>
                    <a:pt x="132492" y="334947"/>
                  </a:cubicBezTo>
                  <a:cubicBezTo>
                    <a:pt x="109791" y="334947"/>
                    <a:pt x="86780" y="330819"/>
                    <a:pt x="63460" y="322564"/>
                  </a:cubicBezTo>
                  <a:cubicBezTo>
                    <a:pt x="40139" y="314309"/>
                    <a:pt x="18986" y="302546"/>
                    <a:pt x="0" y="287274"/>
                  </a:cubicBezTo>
                  <a:lnTo>
                    <a:pt x="24145" y="253222"/>
                  </a:lnTo>
                  <a:cubicBezTo>
                    <a:pt x="60880" y="280051"/>
                    <a:pt x="96995" y="293465"/>
                    <a:pt x="132492" y="293465"/>
                  </a:cubicBezTo>
                  <a:cubicBezTo>
                    <a:pt x="153543" y="293465"/>
                    <a:pt x="170568" y="288925"/>
                    <a:pt x="183570" y="279845"/>
                  </a:cubicBezTo>
                  <a:cubicBezTo>
                    <a:pt x="196572" y="270764"/>
                    <a:pt x="203073" y="258588"/>
                    <a:pt x="203073" y="243316"/>
                  </a:cubicBezTo>
                  <a:cubicBezTo>
                    <a:pt x="203073" y="232585"/>
                    <a:pt x="199564" y="223607"/>
                    <a:pt x="192547" y="216384"/>
                  </a:cubicBezTo>
                  <a:cubicBezTo>
                    <a:pt x="185531" y="209161"/>
                    <a:pt x="176760" y="203486"/>
                    <a:pt x="166235" y="199358"/>
                  </a:cubicBezTo>
                  <a:cubicBezTo>
                    <a:pt x="155709" y="195231"/>
                    <a:pt x="141160" y="190484"/>
                    <a:pt x="122586" y="185118"/>
                  </a:cubicBezTo>
                  <a:cubicBezTo>
                    <a:pt x="83375" y="173974"/>
                    <a:pt x="55721" y="161695"/>
                    <a:pt x="39624" y="148280"/>
                  </a:cubicBezTo>
                  <a:cubicBezTo>
                    <a:pt x="23526" y="134866"/>
                    <a:pt x="15478" y="116808"/>
                    <a:pt x="15478" y="94107"/>
                  </a:cubicBezTo>
                  <a:cubicBezTo>
                    <a:pt x="15478" y="65627"/>
                    <a:pt x="26003" y="42823"/>
                    <a:pt x="47053" y="25694"/>
                  </a:cubicBezTo>
                  <a:cubicBezTo>
                    <a:pt x="68103" y="8565"/>
                    <a:pt x="94932" y="0"/>
                    <a:pt x="127539" y="0"/>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1263" name="Google Shape;1263;p105"/>
            <p:cNvSpPr/>
            <p:nvPr/>
          </p:nvSpPr>
          <p:spPr>
            <a:xfrm>
              <a:off x="5309703" y="2283347"/>
              <a:ext cx="46435" cy="320087"/>
            </a:xfrm>
            <a:custGeom>
              <a:avLst/>
              <a:gdLst/>
              <a:ahLst/>
              <a:cxnLst/>
              <a:rect l="l" t="t" r="r" b="b"/>
              <a:pathLst>
                <a:path w="46435" h="320087" extrusionOk="0">
                  <a:moveTo>
                    <a:pt x="0" y="0"/>
                  </a:moveTo>
                  <a:lnTo>
                    <a:pt x="46435" y="0"/>
                  </a:lnTo>
                  <a:lnTo>
                    <a:pt x="46435" y="320087"/>
                  </a:lnTo>
                  <a:lnTo>
                    <a:pt x="0" y="320087"/>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gr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Grid">
  <p:cSld name="Grid">
    <p:spTree>
      <p:nvGrpSpPr>
        <p:cNvPr id="1" name="Shape 1264"/>
        <p:cNvGrpSpPr/>
        <p:nvPr/>
      </p:nvGrpSpPr>
      <p:grpSpPr>
        <a:xfrm>
          <a:off x="0" y="0"/>
          <a:ext cx="0" cy="0"/>
          <a:chOff x="0" y="0"/>
          <a:chExt cx="0" cy="0"/>
        </a:xfrm>
      </p:grpSpPr>
      <p:grpSp>
        <p:nvGrpSpPr>
          <p:cNvPr id="1265" name="Google Shape;1265;p106"/>
          <p:cNvGrpSpPr/>
          <p:nvPr/>
        </p:nvGrpSpPr>
        <p:grpSpPr>
          <a:xfrm>
            <a:off x="94" y="0"/>
            <a:ext cx="9143963" cy="5143503"/>
            <a:chOff x="126" y="-4"/>
            <a:chExt cx="12188700" cy="6858004"/>
          </a:xfrm>
        </p:grpSpPr>
        <p:grpSp>
          <p:nvGrpSpPr>
            <p:cNvPr id="1266" name="Google Shape;1266;p106"/>
            <p:cNvGrpSpPr/>
            <p:nvPr/>
          </p:nvGrpSpPr>
          <p:grpSpPr>
            <a:xfrm>
              <a:off x="609441" y="1600198"/>
              <a:ext cx="10055887" cy="4580401"/>
              <a:chOff x="609441" y="1600198"/>
              <a:chExt cx="10055887" cy="4580401"/>
            </a:xfrm>
          </p:grpSpPr>
          <p:sp>
            <p:nvSpPr>
              <p:cNvPr id="1267" name="Google Shape;1267;p106"/>
              <p:cNvSpPr/>
              <p:nvPr/>
            </p:nvSpPr>
            <p:spPr>
              <a:xfrm>
                <a:off x="609441" y="1600199"/>
                <a:ext cx="9141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1268" name="Google Shape;1268;p106"/>
              <p:cNvSpPr/>
              <p:nvPr/>
            </p:nvSpPr>
            <p:spPr>
              <a:xfrm>
                <a:off x="2436448" y="1600198"/>
                <a:ext cx="9153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1269" name="Google Shape;1269;p106"/>
              <p:cNvSpPr/>
              <p:nvPr/>
            </p:nvSpPr>
            <p:spPr>
              <a:xfrm>
                <a:off x="4263453" y="1600198"/>
                <a:ext cx="9210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1270" name="Google Shape;1270;p106"/>
              <p:cNvSpPr/>
              <p:nvPr/>
            </p:nvSpPr>
            <p:spPr>
              <a:xfrm>
                <a:off x="6090459" y="1600198"/>
                <a:ext cx="9210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1271" name="Google Shape;1271;p106"/>
              <p:cNvSpPr/>
              <p:nvPr/>
            </p:nvSpPr>
            <p:spPr>
              <a:xfrm>
                <a:off x="7921943" y="1600198"/>
                <a:ext cx="9165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1272" name="Google Shape;1272;p106"/>
              <p:cNvSpPr/>
              <p:nvPr/>
            </p:nvSpPr>
            <p:spPr>
              <a:xfrm>
                <a:off x="9750028" y="1600198"/>
                <a:ext cx="9153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grpSp>
          <p:nvGrpSpPr>
            <p:cNvPr id="1273" name="Google Shape;1273;p106"/>
            <p:cNvGrpSpPr/>
            <p:nvPr/>
          </p:nvGrpSpPr>
          <p:grpSpPr>
            <a:xfrm>
              <a:off x="126" y="-4"/>
              <a:ext cx="12188700" cy="6858004"/>
              <a:chOff x="126" y="-4"/>
              <a:chExt cx="12188700" cy="6858004"/>
            </a:xfrm>
          </p:grpSpPr>
          <p:grpSp>
            <p:nvGrpSpPr>
              <p:cNvPr id="1274" name="Google Shape;1274;p106"/>
              <p:cNvGrpSpPr/>
              <p:nvPr/>
            </p:nvGrpSpPr>
            <p:grpSpPr>
              <a:xfrm>
                <a:off x="126" y="-4"/>
                <a:ext cx="12188700" cy="6858004"/>
                <a:chOff x="126" y="1"/>
                <a:chExt cx="12188700" cy="6858004"/>
              </a:xfrm>
            </p:grpSpPr>
            <p:grpSp>
              <p:nvGrpSpPr>
                <p:cNvPr id="1275" name="Google Shape;1275;p106"/>
                <p:cNvGrpSpPr/>
                <p:nvPr/>
              </p:nvGrpSpPr>
              <p:grpSpPr>
                <a:xfrm>
                  <a:off x="609601" y="2684"/>
                  <a:ext cx="10962504" cy="6855257"/>
                  <a:chOff x="0" y="0"/>
                  <a:chExt cx="10962504" cy="6858000"/>
                </a:xfrm>
              </p:grpSpPr>
              <p:cxnSp>
                <p:nvCxnSpPr>
                  <p:cNvPr id="1276" name="Google Shape;1276;p106"/>
                  <p:cNvCxnSpPr/>
                  <p:nvPr/>
                </p:nvCxnSpPr>
                <p:spPr>
                  <a:xfrm>
                    <a:off x="0" y="0"/>
                    <a:ext cx="0" cy="6858000"/>
                  </a:xfrm>
                  <a:prstGeom prst="straightConnector1">
                    <a:avLst/>
                  </a:prstGeom>
                  <a:noFill/>
                  <a:ln w="9525" cap="flat" cmpd="sng">
                    <a:solidFill>
                      <a:schemeClr val="dk1"/>
                    </a:solidFill>
                    <a:prstDash val="solid"/>
                    <a:miter lim="800000"/>
                    <a:headEnd type="none" w="sm" len="sm"/>
                    <a:tailEnd type="none" w="sm" len="sm"/>
                  </a:ln>
                </p:spPr>
              </p:cxnSp>
              <p:cxnSp>
                <p:nvCxnSpPr>
                  <p:cNvPr id="1277" name="Google Shape;1277;p106"/>
                  <p:cNvCxnSpPr/>
                  <p:nvPr/>
                </p:nvCxnSpPr>
                <p:spPr>
                  <a:xfrm>
                    <a:off x="914043"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278" name="Google Shape;1278;p106"/>
                  <p:cNvCxnSpPr/>
                  <p:nvPr/>
                </p:nvCxnSpPr>
                <p:spPr>
                  <a:xfrm>
                    <a:off x="1371064"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279" name="Google Shape;1279;p106"/>
                  <p:cNvCxnSpPr/>
                  <p:nvPr/>
                </p:nvCxnSpPr>
                <p:spPr>
                  <a:xfrm>
                    <a:off x="1828085"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280" name="Google Shape;1280;p106"/>
                  <p:cNvCxnSpPr/>
                  <p:nvPr/>
                </p:nvCxnSpPr>
                <p:spPr>
                  <a:xfrm>
                    <a:off x="2285107"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281" name="Google Shape;1281;p106"/>
                  <p:cNvCxnSpPr/>
                  <p:nvPr/>
                </p:nvCxnSpPr>
                <p:spPr>
                  <a:xfrm>
                    <a:off x="2742128"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282" name="Google Shape;1282;p106"/>
                  <p:cNvCxnSpPr/>
                  <p:nvPr/>
                </p:nvCxnSpPr>
                <p:spPr>
                  <a:xfrm>
                    <a:off x="3199149"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283" name="Google Shape;1283;p106"/>
                  <p:cNvCxnSpPr/>
                  <p:nvPr/>
                </p:nvCxnSpPr>
                <p:spPr>
                  <a:xfrm>
                    <a:off x="3656171"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284" name="Google Shape;1284;p106"/>
                  <p:cNvCxnSpPr/>
                  <p:nvPr/>
                </p:nvCxnSpPr>
                <p:spPr>
                  <a:xfrm>
                    <a:off x="4113192"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285" name="Google Shape;1285;p106"/>
                  <p:cNvCxnSpPr/>
                  <p:nvPr/>
                </p:nvCxnSpPr>
                <p:spPr>
                  <a:xfrm>
                    <a:off x="4570213"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286" name="Google Shape;1286;p106"/>
                  <p:cNvCxnSpPr/>
                  <p:nvPr/>
                </p:nvCxnSpPr>
                <p:spPr>
                  <a:xfrm>
                    <a:off x="5027235"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287" name="Google Shape;1287;p106"/>
                  <p:cNvCxnSpPr/>
                  <p:nvPr/>
                </p:nvCxnSpPr>
                <p:spPr>
                  <a:xfrm>
                    <a:off x="5484256"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288" name="Google Shape;1288;p106"/>
                  <p:cNvCxnSpPr/>
                  <p:nvPr/>
                </p:nvCxnSpPr>
                <p:spPr>
                  <a:xfrm>
                    <a:off x="5941277"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289" name="Google Shape;1289;p106"/>
                  <p:cNvCxnSpPr/>
                  <p:nvPr/>
                </p:nvCxnSpPr>
                <p:spPr>
                  <a:xfrm>
                    <a:off x="6398299"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290" name="Google Shape;1290;p106"/>
                  <p:cNvCxnSpPr/>
                  <p:nvPr/>
                </p:nvCxnSpPr>
                <p:spPr>
                  <a:xfrm>
                    <a:off x="6855320"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291" name="Google Shape;1291;p106"/>
                  <p:cNvCxnSpPr/>
                  <p:nvPr/>
                </p:nvCxnSpPr>
                <p:spPr>
                  <a:xfrm>
                    <a:off x="7312342"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292" name="Google Shape;1292;p106"/>
                  <p:cNvCxnSpPr/>
                  <p:nvPr/>
                </p:nvCxnSpPr>
                <p:spPr>
                  <a:xfrm>
                    <a:off x="7769363"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293" name="Google Shape;1293;p106"/>
                  <p:cNvCxnSpPr/>
                  <p:nvPr/>
                </p:nvCxnSpPr>
                <p:spPr>
                  <a:xfrm>
                    <a:off x="8226384"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294" name="Google Shape;1294;p106"/>
                  <p:cNvCxnSpPr/>
                  <p:nvPr/>
                </p:nvCxnSpPr>
                <p:spPr>
                  <a:xfrm>
                    <a:off x="9140427"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295" name="Google Shape;1295;p106"/>
                  <p:cNvCxnSpPr/>
                  <p:nvPr/>
                </p:nvCxnSpPr>
                <p:spPr>
                  <a:xfrm>
                    <a:off x="8683406"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296" name="Google Shape;1296;p106"/>
                  <p:cNvCxnSpPr/>
                  <p:nvPr/>
                </p:nvCxnSpPr>
                <p:spPr>
                  <a:xfrm>
                    <a:off x="9597448"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297" name="Google Shape;1297;p106"/>
                  <p:cNvCxnSpPr/>
                  <p:nvPr/>
                </p:nvCxnSpPr>
                <p:spPr>
                  <a:xfrm>
                    <a:off x="10054470"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298" name="Google Shape;1298;p106"/>
                  <p:cNvCxnSpPr/>
                  <p:nvPr/>
                </p:nvCxnSpPr>
                <p:spPr>
                  <a:xfrm>
                    <a:off x="10511491"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299" name="Google Shape;1299;p106"/>
                  <p:cNvCxnSpPr/>
                  <p:nvPr/>
                </p:nvCxnSpPr>
                <p:spPr>
                  <a:xfrm>
                    <a:off x="457021"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1300" name="Google Shape;1300;p106"/>
                  <p:cNvCxnSpPr/>
                  <p:nvPr/>
                </p:nvCxnSpPr>
                <p:spPr>
                  <a:xfrm>
                    <a:off x="10962504" y="0"/>
                    <a:ext cx="0" cy="6858000"/>
                  </a:xfrm>
                  <a:prstGeom prst="straightConnector1">
                    <a:avLst/>
                  </a:prstGeom>
                  <a:noFill/>
                  <a:ln w="9525" cap="flat" cmpd="sng">
                    <a:solidFill>
                      <a:schemeClr val="dk1"/>
                    </a:solidFill>
                    <a:prstDash val="solid"/>
                    <a:miter lim="800000"/>
                    <a:headEnd type="none" w="sm" len="sm"/>
                    <a:tailEnd type="none" w="sm" len="sm"/>
                  </a:ln>
                </p:spPr>
              </p:cxnSp>
            </p:grpSp>
            <p:grpSp>
              <p:nvGrpSpPr>
                <p:cNvPr id="1301" name="Google Shape;1301;p106"/>
                <p:cNvGrpSpPr/>
                <p:nvPr/>
              </p:nvGrpSpPr>
              <p:grpSpPr>
                <a:xfrm>
                  <a:off x="126" y="1"/>
                  <a:ext cx="12188700" cy="6858004"/>
                  <a:chOff x="126" y="1"/>
                  <a:chExt cx="12188700" cy="6858004"/>
                </a:xfrm>
              </p:grpSpPr>
              <p:cxnSp>
                <p:nvCxnSpPr>
                  <p:cNvPr id="1302" name="Google Shape;1302;p106"/>
                  <p:cNvCxnSpPr/>
                  <p:nvPr/>
                </p:nvCxnSpPr>
                <p:spPr>
                  <a:xfrm>
                    <a:off x="6094476" y="-6094349"/>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1303" name="Google Shape;1303;p106"/>
                  <p:cNvCxnSpPr/>
                  <p:nvPr/>
                </p:nvCxnSpPr>
                <p:spPr>
                  <a:xfrm>
                    <a:off x="6094476" y="-5637148"/>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1304" name="Google Shape;1304;p106"/>
                  <p:cNvCxnSpPr/>
                  <p:nvPr/>
                </p:nvCxnSpPr>
                <p:spPr>
                  <a:xfrm>
                    <a:off x="6094476" y="-5179948"/>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1305" name="Google Shape;1305;p106"/>
                  <p:cNvCxnSpPr/>
                  <p:nvPr/>
                </p:nvCxnSpPr>
                <p:spPr>
                  <a:xfrm>
                    <a:off x="6094476" y="-31201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1306" name="Google Shape;1306;p106"/>
                  <p:cNvCxnSpPr/>
                  <p:nvPr/>
                </p:nvCxnSpPr>
                <p:spPr>
                  <a:xfrm>
                    <a:off x="6094476" y="-26629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1307" name="Google Shape;1307;p106"/>
                  <p:cNvCxnSpPr/>
                  <p:nvPr/>
                </p:nvCxnSpPr>
                <p:spPr>
                  <a:xfrm>
                    <a:off x="6094476" y="-22057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1308" name="Google Shape;1308;p106"/>
                  <p:cNvCxnSpPr/>
                  <p:nvPr/>
                </p:nvCxnSpPr>
                <p:spPr>
                  <a:xfrm>
                    <a:off x="6094476" y="-17485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1309" name="Google Shape;1309;p106"/>
                  <p:cNvCxnSpPr/>
                  <p:nvPr/>
                </p:nvCxnSpPr>
                <p:spPr>
                  <a:xfrm>
                    <a:off x="6094476" y="-1291374"/>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1310" name="Google Shape;1310;p106"/>
                  <p:cNvCxnSpPr/>
                  <p:nvPr/>
                </p:nvCxnSpPr>
                <p:spPr>
                  <a:xfrm>
                    <a:off x="6094476" y="-834174"/>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1311" name="Google Shape;1311;p106"/>
                  <p:cNvCxnSpPr/>
                  <p:nvPr/>
                </p:nvCxnSpPr>
                <p:spPr>
                  <a:xfrm rot="10800000">
                    <a:off x="126" y="5717376"/>
                    <a:ext cx="12188700" cy="0"/>
                  </a:xfrm>
                  <a:prstGeom prst="straightConnector1">
                    <a:avLst/>
                  </a:prstGeom>
                  <a:noFill/>
                  <a:ln w="9525" cap="flat" cmpd="sng">
                    <a:solidFill>
                      <a:srgbClr val="8AD8FF"/>
                    </a:solidFill>
                    <a:prstDash val="solid"/>
                    <a:miter lim="800000"/>
                    <a:headEnd type="none" w="sm" len="sm"/>
                    <a:tailEnd type="none" w="sm" len="sm"/>
                  </a:ln>
                </p:spPr>
              </p:cxnSp>
              <p:cxnSp>
                <p:nvCxnSpPr>
                  <p:cNvPr id="1312" name="Google Shape;1312;p106"/>
                  <p:cNvCxnSpPr/>
                  <p:nvPr/>
                </p:nvCxnSpPr>
                <p:spPr>
                  <a:xfrm>
                    <a:off x="6094476" y="76365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1313" name="Google Shape;1313;p106"/>
                  <p:cNvCxnSpPr/>
                  <p:nvPr/>
                </p:nvCxnSpPr>
                <p:spPr>
                  <a:xfrm>
                    <a:off x="6094476" y="-5637149"/>
                    <a:ext cx="0" cy="12188700"/>
                  </a:xfrm>
                  <a:prstGeom prst="straightConnector1">
                    <a:avLst/>
                  </a:prstGeom>
                  <a:noFill/>
                  <a:ln w="9525" cap="flat" cmpd="sng">
                    <a:solidFill>
                      <a:schemeClr val="dk1"/>
                    </a:solidFill>
                    <a:prstDash val="solid"/>
                    <a:miter lim="800000"/>
                    <a:headEnd type="none" w="sm" len="sm"/>
                    <a:tailEnd type="none" w="sm" len="sm"/>
                  </a:ln>
                </p:spPr>
              </p:cxnSp>
              <p:cxnSp>
                <p:nvCxnSpPr>
                  <p:cNvPr id="1314" name="Google Shape;1314;p106"/>
                  <p:cNvCxnSpPr/>
                  <p:nvPr/>
                </p:nvCxnSpPr>
                <p:spPr>
                  <a:xfrm>
                    <a:off x="6094476" y="-4951348"/>
                    <a:ext cx="0" cy="12188700"/>
                  </a:xfrm>
                  <a:prstGeom prst="straightConnector1">
                    <a:avLst/>
                  </a:prstGeom>
                  <a:noFill/>
                  <a:ln w="9525" cap="flat" cmpd="sng">
                    <a:solidFill>
                      <a:schemeClr val="dk1"/>
                    </a:solidFill>
                    <a:prstDash val="solid"/>
                    <a:miter lim="800000"/>
                    <a:headEnd type="none" w="sm" len="sm"/>
                    <a:tailEnd type="none" w="sm" len="sm"/>
                  </a:ln>
                </p:spPr>
              </p:cxnSp>
              <p:cxnSp>
                <p:nvCxnSpPr>
                  <p:cNvPr id="1315" name="Google Shape;1315;p106"/>
                  <p:cNvCxnSpPr/>
                  <p:nvPr/>
                </p:nvCxnSpPr>
                <p:spPr>
                  <a:xfrm>
                    <a:off x="6094476" y="86320"/>
                    <a:ext cx="0" cy="12188700"/>
                  </a:xfrm>
                  <a:prstGeom prst="straightConnector1">
                    <a:avLst/>
                  </a:prstGeom>
                  <a:noFill/>
                  <a:ln w="9525" cap="flat" cmpd="sng">
                    <a:solidFill>
                      <a:schemeClr val="dk1"/>
                    </a:solidFill>
                    <a:prstDash val="solid"/>
                    <a:miter lim="800000"/>
                    <a:headEnd type="none" w="sm" len="sm"/>
                    <a:tailEnd type="none" w="sm" len="sm"/>
                  </a:ln>
                </p:spPr>
              </p:cxnSp>
              <p:cxnSp>
                <p:nvCxnSpPr>
                  <p:cNvPr id="1316" name="Google Shape;1316;p106"/>
                  <p:cNvCxnSpPr/>
                  <p:nvPr/>
                </p:nvCxnSpPr>
                <p:spPr>
                  <a:xfrm>
                    <a:off x="6094476" y="306451"/>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1317" name="Google Shape;1317;p106"/>
                  <p:cNvCxnSpPr/>
                  <p:nvPr/>
                </p:nvCxnSpPr>
                <p:spPr>
                  <a:xfrm>
                    <a:off x="6094476" y="-40345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1318" name="Google Shape;1318;p106"/>
                  <p:cNvCxnSpPr/>
                  <p:nvPr/>
                </p:nvCxnSpPr>
                <p:spPr>
                  <a:xfrm>
                    <a:off x="6094476" y="-35773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1319" name="Google Shape;1319;p106"/>
                  <p:cNvCxnSpPr/>
                  <p:nvPr/>
                </p:nvCxnSpPr>
                <p:spPr>
                  <a:xfrm>
                    <a:off x="6094476" y="-4494148"/>
                    <a:ext cx="0" cy="12188700"/>
                  </a:xfrm>
                  <a:prstGeom prst="straightConnector1">
                    <a:avLst/>
                  </a:prstGeom>
                  <a:noFill/>
                  <a:ln w="9525" cap="flat" cmpd="sng">
                    <a:solidFill>
                      <a:schemeClr val="dk1"/>
                    </a:solidFill>
                    <a:prstDash val="solid"/>
                    <a:miter lim="800000"/>
                    <a:headEnd type="none" w="sm" len="sm"/>
                    <a:tailEnd type="none" w="sm" len="sm"/>
                  </a:ln>
                </p:spPr>
              </p:cxnSp>
            </p:grpSp>
          </p:grpSp>
          <p:sp>
            <p:nvSpPr>
              <p:cNvPr id="1320" name="Google Shape;1320;p106"/>
              <p:cNvSpPr txBox="1"/>
              <p:nvPr/>
            </p:nvSpPr>
            <p:spPr>
              <a:xfrm>
                <a:off x="592866" y="5723466"/>
                <a:ext cx="7329000" cy="474000"/>
              </a:xfrm>
              <a:prstGeom prst="rect">
                <a:avLst/>
              </a:prstGeom>
              <a:noFill/>
              <a:ln>
                <a:noFill/>
              </a:ln>
            </p:spPr>
            <p:txBody>
              <a:bodyPr spcFirstLastPara="1" wrap="square" lIns="0" tIns="0" rIns="0" bIns="0" anchor="b" anchorCtr="0">
                <a:noAutofit/>
              </a:bodyPr>
              <a:lstStyle/>
              <a:p>
                <a:pPr marL="0" marR="0" lvl="0" indent="0" algn="l" rtl="0">
                  <a:lnSpc>
                    <a:spcPct val="90000"/>
                  </a:lnSpc>
                  <a:spcBef>
                    <a:spcPts val="0"/>
                  </a:spcBef>
                  <a:spcAft>
                    <a:spcPts val="0"/>
                  </a:spcAft>
                  <a:buNone/>
                </a:pPr>
                <a:r>
                  <a:rPr lang="en-US" sz="500">
                    <a:solidFill>
                      <a:schemeClr val="dk1"/>
                    </a:solidFill>
                    <a:latin typeface="Proxima Nova"/>
                    <a:ea typeface="Proxima Nova"/>
                    <a:cs typeface="Proxima Nova"/>
                    <a:sym typeface="Proxima Nova"/>
                  </a:rPr>
                  <a:t>Footnote: Lorem ipsum dolor sit amet, consectetur adipiscing elit. Maecenas dui magna, sagittis at feugiat eget, viverra eu libero. Vestibulum a justo mi. Etiam blandit tempus odio. Fusce orci lectus, tincidunt eget hendrerit quis, blandit non</a:t>
                </a:r>
                <a:endParaRPr sz="1100">
                  <a:latin typeface="Proxima Nova"/>
                  <a:ea typeface="Proxima Nova"/>
                  <a:cs typeface="Proxima Nova"/>
                  <a:sym typeface="Proxima Nova"/>
                </a:endParaRPr>
              </a:p>
            </p:txBody>
          </p:sp>
        </p:grpSp>
      </p:gr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showMasterSp="0" matchingName="DO NOT USE">
  <p:cSld name="DO NOT USE">
    <p:spTree>
      <p:nvGrpSpPr>
        <p:cNvPr id="1" name="Shape 1321"/>
        <p:cNvGrpSpPr/>
        <p:nvPr/>
      </p:nvGrpSpPr>
      <p:grpSpPr>
        <a:xfrm>
          <a:off x="0" y="0"/>
          <a:ext cx="0" cy="0"/>
          <a:chOff x="0" y="0"/>
          <a:chExt cx="0" cy="0"/>
        </a:xfrm>
      </p:grpSpPr>
      <p:sp>
        <p:nvSpPr>
          <p:cNvPr id="1322" name="Google Shape;1322;p107"/>
          <p:cNvSpPr/>
          <p:nvPr/>
        </p:nvSpPr>
        <p:spPr>
          <a:xfrm>
            <a:off x="0" y="0"/>
            <a:ext cx="9144000" cy="5143500"/>
          </a:xfrm>
          <a:prstGeom prst="rect">
            <a:avLst/>
          </a:prstGeom>
          <a:solidFill>
            <a:srgbClr val="FF000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100">
              <a:solidFill>
                <a:schemeClr val="accent2"/>
              </a:solidFill>
              <a:latin typeface="Proxima Nova"/>
              <a:ea typeface="Proxima Nova"/>
              <a:cs typeface="Proxima Nova"/>
              <a:sym typeface="Proxima Nova"/>
            </a:endParaRPr>
          </a:p>
        </p:txBody>
      </p:sp>
      <p:sp>
        <p:nvSpPr>
          <p:cNvPr id="1323" name="Google Shape;1323;p107"/>
          <p:cNvSpPr txBox="1"/>
          <p:nvPr/>
        </p:nvSpPr>
        <p:spPr>
          <a:xfrm>
            <a:off x="454912" y="541421"/>
            <a:ext cx="8159400" cy="3660000"/>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None/>
            </a:pPr>
            <a:r>
              <a:rPr lang="en-US" sz="4100">
                <a:solidFill>
                  <a:schemeClr val="lt1"/>
                </a:solidFill>
                <a:latin typeface="Proxima Nova"/>
                <a:ea typeface="Proxima Nova"/>
                <a:cs typeface="Proxima Nova"/>
                <a:sym typeface="Proxima Nova"/>
              </a:rPr>
              <a:t>DO NOT USE </a:t>
            </a:r>
            <a:endParaRPr sz="1100">
              <a:latin typeface="Proxima Nova"/>
              <a:ea typeface="Proxima Nova"/>
              <a:cs typeface="Proxima Nova"/>
              <a:sym typeface="Proxima Nova"/>
            </a:endParaRPr>
          </a:p>
          <a:p>
            <a:pPr marL="0" marR="0" lvl="0" indent="0" algn="ctr" rtl="0">
              <a:lnSpc>
                <a:spcPct val="90000"/>
              </a:lnSpc>
              <a:spcBef>
                <a:spcPts val="0"/>
              </a:spcBef>
              <a:spcAft>
                <a:spcPts val="0"/>
              </a:spcAft>
              <a:buNone/>
            </a:pPr>
            <a:endParaRPr sz="4100">
              <a:solidFill>
                <a:schemeClr val="lt1"/>
              </a:solidFill>
              <a:latin typeface="Proxima Nova"/>
              <a:ea typeface="Proxima Nova"/>
              <a:cs typeface="Proxima Nova"/>
              <a:sym typeface="Proxima Nova"/>
            </a:endParaRPr>
          </a:p>
          <a:p>
            <a:pPr marL="0" marR="0" lvl="0" indent="0" algn="ctr" rtl="0">
              <a:lnSpc>
                <a:spcPct val="90000"/>
              </a:lnSpc>
              <a:spcBef>
                <a:spcPts val="0"/>
              </a:spcBef>
              <a:spcAft>
                <a:spcPts val="0"/>
              </a:spcAft>
              <a:buNone/>
            </a:pPr>
            <a:r>
              <a:rPr lang="en-US" sz="4100">
                <a:solidFill>
                  <a:schemeClr val="lt1"/>
                </a:solidFill>
                <a:latin typeface="Proxima Nova"/>
                <a:ea typeface="Proxima Nova"/>
                <a:cs typeface="Proxima Nova"/>
                <a:sym typeface="Proxima Nova"/>
              </a:rPr>
              <a:t>ALL LAYOUTS PAST THIS ARE NOT PART OF THIS TEMPLATE</a:t>
            </a:r>
            <a:endParaRPr sz="1100">
              <a:latin typeface="Proxima Nova"/>
              <a:ea typeface="Proxima Nova"/>
              <a:cs typeface="Proxima Nova"/>
              <a:sym typeface="Proxima Nova"/>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2 – Intro">
  <p:cSld name="2 – Intro">
    <p:spTree>
      <p:nvGrpSpPr>
        <p:cNvPr id="1" name="Shape 1324"/>
        <p:cNvGrpSpPr/>
        <p:nvPr/>
      </p:nvGrpSpPr>
      <p:grpSpPr>
        <a:xfrm>
          <a:off x="0" y="0"/>
          <a:ext cx="0" cy="0"/>
          <a:chOff x="0" y="0"/>
          <a:chExt cx="0" cy="0"/>
        </a:xfrm>
      </p:grpSpPr>
      <p:sp>
        <p:nvSpPr>
          <p:cNvPr id="1325" name="Google Shape;1325;p108"/>
          <p:cNvSpPr/>
          <p:nvPr/>
        </p:nvSpPr>
        <p:spPr>
          <a:xfrm>
            <a:off x="0" y="0"/>
            <a:ext cx="3065400" cy="50751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a:solidFill>
                <a:schemeClr val="dk1"/>
              </a:solidFill>
              <a:latin typeface="Arial"/>
              <a:ea typeface="Arial"/>
              <a:cs typeface="Arial"/>
              <a:sym typeface="Arial"/>
            </a:endParaRPr>
          </a:p>
        </p:txBody>
      </p:sp>
      <p:cxnSp>
        <p:nvCxnSpPr>
          <p:cNvPr id="1326" name="Google Shape;1326;p108"/>
          <p:cNvCxnSpPr/>
          <p:nvPr/>
        </p:nvCxnSpPr>
        <p:spPr>
          <a:xfrm>
            <a:off x="3065463" y="-214313"/>
            <a:ext cx="0" cy="119100"/>
          </a:xfrm>
          <a:prstGeom prst="straightConnector1">
            <a:avLst/>
          </a:prstGeom>
          <a:noFill/>
          <a:ln w="9525" cap="flat" cmpd="sng">
            <a:solidFill>
              <a:srgbClr val="FFFFFF"/>
            </a:solidFill>
            <a:prstDash val="solid"/>
            <a:round/>
            <a:headEnd type="none" w="sm" len="sm"/>
            <a:tailEnd type="none" w="sm" len="sm"/>
          </a:ln>
        </p:spPr>
      </p:cxnSp>
      <p:cxnSp>
        <p:nvCxnSpPr>
          <p:cNvPr id="1327" name="Google Shape;1327;p108"/>
          <p:cNvCxnSpPr/>
          <p:nvPr/>
        </p:nvCxnSpPr>
        <p:spPr>
          <a:xfrm rot="10800000">
            <a:off x="295138" y="2132013"/>
            <a:ext cx="525600" cy="0"/>
          </a:xfrm>
          <a:prstGeom prst="straightConnector1">
            <a:avLst/>
          </a:prstGeom>
          <a:noFill/>
          <a:ln w="28575" cap="flat" cmpd="sng">
            <a:solidFill>
              <a:schemeClr val="dk1"/>
            </a:solidFill>
            <a:prstDash val="solid"/>
            <a:round/>
            <a:headEnd type="none" w="med" len="med"/>
            <a:tailEnd type="none" w="med" len="med"/>
          </a:ln>
        </p:spPr>
      </p:cxnSp>
      <p:sp>
        <p:nvSpPr>
          <p:cNvPr id="1328" name="Google Shape;1328;p108"/>
          <p:cNvSpPr txBox="1">
            <a:spLocks noGrp="1"/>
          </p:cNvSpPr>
          <p:nvPr>
            <p:ph type="title"/>
          </p:nvPr>
        </p:nvSpPr>
        <p:spPr>
          <a:xfrm>
            <a:off x="193350" y="549625"/>
            <a:ext cx="2751300" cy="14739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chemeClr val="dk1"/>
              </a:buClr>
              <a:buSzPts val="1400"/>
              <a:buFont typeface="Proxima Nova"/>
              <a:buNone/>
              <a:defRPr sz="2500" b="1" i="0" u="none" strike="noStrike" cap="none">
                <a:solidFill>
                  <a:schemeClr val="dk1"/>
                </a:solidFill>
                <a:latin typeface="Proxima Nova"/>
                <a:ea typeface="Proxima Nova"/>
                <a:cs typeface="Proxima Nova"/>
                <a:sym typeface="Proxima Nova"/>
              </a:defRPr>
            </a:lvl1pPr>
            <a:lvl2pPr marR="0" lvl="1" algn="l" rtl="0">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2pPr>
            <a:lvl3pPr marR="0" lvl="2" algn="l" rtl="0">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3pPr>
            <a:lvl4pPr marR="0" lvl="3" algn="l" rtl="0">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4pPr>
            <a:lvl5pPr marR="0" lvl="4" algn="l" rtl="0">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9pPr>
          </a:lstStyle>
          <a:p>
            <a:endParaRPr/>
          </a:p>
        </p:txBody>
      </p:sp>
      <p:sp>
        <p:nvSpPr>
          <p:cNvPr id="1329" name="Google Shape;1329;p108"/>
          <p:cNvSpPr txBox="1">
            <a:spLocks noGrp="1"/>
          </p:cNvSpPr>
          <p:nvPr>
            <p:ph type="subTitle" idx="1"/>
          </p:nvPr>
        </p:nvSpPr>
        <p:spPr>
          <a:xfrm>
            <a:off x="193350" y="2274300"/>
            <a:ext cx="2751300" cy="1495200"/>
          </a:xfrm>
          <a:prstGeom prst="rect">
            <a:avLst/>
          </a:prstGeom>
          <a:noFill/>
          <a:ln>
            <a:noFill/>
          </a:ln>
        </p:spPr>
        <p:txBody>
          <a:bodyPr spcFirstLastPara="1" wrap="square" lIns="91425" tIns="91425" rIns="91425" bIns="91425" anchor="t" anchorCtr="0">
            <a:noAutofit/>
          </a:bodyPr>
          <a:lstStyle>
            <a:lvl1pPr marR="0" lvl="0" algn="l" rtl="0">
              <a:lnSpc>
                <a:spcPct val="110000"/>
              </a:lnSpc>
              <a:spcBef>
                <a:spcPts val="0"/>
              </a:spcBef>
              <a:spcAft>
                <a:spcPts val="0"/>
              </a:spcAft>
              <a:buClr>
                <a:srgbClr val="000000"/>
              </a:buClr>
              <a:buSzPts val="2000"/>
              <a:buFont typeface="Arial"/>
              <a:buNone/>
              <a:defRPr sz="2000" b="0" i="0" u="none" strike="noStrike" cap="none">
                <a:solidFill>
                  <a:srgbClr val="FFFFFF"/>
                </a:solidFill>
                <a:latin typeface="Proxima Nova"/>
                <a:ea typeface="Proxima Nova"/>
                <a:cs typeface="Proxima Nova"/>
                <a:sym typeface="Proxima Nova"/>
              </a:defRPr>
            </a:lvl1pPr>
            <a:lvl2pPr marR="0" lvl="1" algn="l" rtl="0">
              <a:spcBef>
                <a:spcPts val="150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0" name="Google Shape;1330;p108"/>
          <p:cNvSpPr txBox="1">
            <a:spLocks noGrp="1"/>
          </p:cNvSpPr>
          <p:nvPr>
            <p:ph type="body" idx="2"/>
          </p:nvPr>
        </p:nvSpPr>
        <p:spPr>
          <a:xfrm>
            <a:off x="3454971" y="549625"/>
            <a:ext cx="5403000" cy="4120200"/>
          </a:xfrm>
          <a:prstGeom prst="rect">
            <a:avLst/>
          </a:prstGeom>
          <a:noFill/>
          <a:ln>
            <a:noFill/>
          </a:ln>
        </p:spPr>
        <p:txBody>
          <a:bodyPr spcFirstLastPara="1" wrap="square" lIns="91425" tIns="91425" rIns="91425" bIns="91425" anchor="t" anchorCtr="0">
            <a:noAutofit/>
          </a:bodyPr>
          <a:lstStyle>
            <a:lvl1pPr marL="457200" marR="0" lvl="0" indent="-330200" algn="l" rtl="0">
              <a:lnSpc>
                <a:spcPct val="100000"/>
              </a:lnSpc>
              <a:spcBef>
                <a:spcPts val="0"/>
              </a:spcBef>
              <a:spcAft>
                <a:spcPts val="0"/>
              </a:spcAft>
              <a:buClr>
                <a:srgbClr val="138A7B"/>
              </a:buClr>
              <a:buSzPts val="1600"/>
              <a:buFont typeface="Proxima Nova"/>
              <a:buChar char="●"/>
              <a:defRPr sz="2000" b="0" i="0" u="none" strike="noStrike" cap="none">
                <a:solidFill>
                  <a:schemeClr val="dk1"/>
                </a:solidFill>
                <a:latin typeface="Proxima Nova"/>
                <a:ea typeface="Proxima Nova"/>
                <a:cs typeface="Proxima Nova"/>
                <a:sym typeface="Proxima Nova"/>
              </a:defRPr>
            </a:lvl1pPr>
            <a:lvl2pPr marL="914400" marR="0" lvl="1" indent="-388619" algn="l" rtl="0">
              <a:lnSpc>
                <a:spcPct val="100000"/>
              </a:lnSpc>
              <a:spcBef>
                <a:spcPts val="2000"/>
              </a:spcBef>
              <a:spcAft>
                <a:spcPts val="0"/>
              </a:spcAft>
              <a:buClr>
                <a:srgbClr val="138A7B"/>
              </a:buClr>
              <a:buSzPts val="2520"/>
              <a:buFont typeface="Merriweather Sans"/>
              <a:buChar char="-"/>
              <a:defRPr sz="1800" b="0" i="0" u="none" strike="noStrike" cap="none">
                <a:solidFill>
                  <a:schemeClr val="dk1"/>
                </a:solidFill>
                <a:latin typeface="Proxima Nova"/>
                <a:ea typeface="Proxima Nova"/>
                <a:cs typeface="Proxima Nova"/>
                <a:sym typeface="Proxima Nova"/>
              </a:defRPr>
            </a:lvl2pPr>
            <a:lvl3pPr marL="1371600" marR="0" lvl="2" indent="-330200" algn="l" rtl="0">
              <a:lnSpc>
                <a:spcPct val="100000"/>
              </a:lnSpc>
              <a:spcBef>
                <a:spcPts val="2000"/>
              </a:spcBef>
              <a:spcAft>
                <a:spcPts val="0"/>
              </a:spcAft>
              <a:buClr>
                <a:srgbClr val="138A7B"/>
              </a:buClr>
              <a:buSzPts val="1600"/>
              <a:buFont typeface="Proxima Nova"/>
              <a:buChar char="■"/>
              <a:defRPr sz="1600" b="0" i="0" u="none" strike="noStrike" cap="none">
                <a:solidFill>
                  <a:schemeClr val="dk1"/>
                </a:solidFill>
                <a:latin typeface="Proxima Nova"/>
                <a:ea typeface="Proxima Nova"/>
                <a:cs typeface="Proxima Nova"/>
                <a:sym typeface="Proxima Nova"/>
              </a:defRPr>
            </a:lvl3pPr>
            <a:lvl4pPr marL="1828800" marR="0" lvl="3" indent="-330200" algn="l" rtl="0">
              <a:lnSpc>
                <a:spcPct val="110000"/>
              </a:lnSpc>
              <a:spcBef>
                <a:spcPts val="2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4pPr>
            <a:lvl5pPr marL="2286000" marR="0" lvl="4" indent="-330200" algn="l" rtl="0">
              <a:lnSpc>
                <a:spcPct val="110000"/>
              </a:lnSpc>
              <a:spcBef>
                <a:spcPts val="2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5pPr>
            <a:lvl6pPr marL="2743200" marR="0" lvl="5" indent="-330200" algn="l" rtl="0">
              <a:lnSpc>
                <a:spcPct val="110000"/>
              </a:lnSpc>
              <a:spcBef>
                <a:spcPts val="2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6pPr>
            <a:lvl7pPr marL="3200400" marR="0" lvl="6" indent="-330200" algn="l" rtl="0">
              <a:lnSpc>
                <a:spcPct val="110000"/>
              </a:lnSpc>
              <a:spcBef>
                <a:spcPts val="2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7pPr>
            <a:lvl8pPr marL="3657600" marR="0" lvl="7" indent="-330200" algn="l" rtl="0">
              <a:lnSpc>
                <a:spcPct val="110000"/>
              </a:lnSpc>
              <a:spcBef>
                <a:spcPts val="2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8pPr>
            <a:lvl9pPr marL="4114800" marR="0" lvl="8" indent="-330200" algn="l" rtl="0">
              <a:lnSpc>
                <a:spcPct val="110000"/>
              </a:lnSpc>
              <a:spcBef>
                <a:spcPts val="2000"/>
              </a:spcBef>
              <a:spcAft>
                <a:spcPts val="200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9pPr>
          </a:lstStyle>
          <a:p>
            <a:endParaRPr/>
          </a:p>
        </p:txBody>
      </p:sp>
      <p:sp>
        <p:nvSpPr>
          <p:cNvPr id="1331" name="Google Shape;1331;p108"/>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lvl1pPr lvl="0" rtl="0">
              <a:buNone/>
              <a:defRPr>
                <a:solidFill>
                  <a:schemeClr val="dk1"/>
                </a:solidFill>
                <a:latin typeface="Proxima Nova"/>
                <a:ea typeface="Proxima Nova"/>
                <a:cs typeface="Proxima Nova"/>
                <a:sym typeface="Proxima Nova"/>
              </a:defRPr>
            </a:lvl1pPr>
            <a:lvl2pPr lvl="1" rtl="0">
              <a:buNone/>
              <a:defRPr>
                <a:solidFill>
                  <a:schemeClr val="dk1"/>
                </a:solidFill>
                <a:latin typeface="Proxima Nova"/>
                <a:ea typeface="Proxima Nova"/>
                <a:cs typeface="Proxima Nova"/>
                <a:sym typeface="Proxima Nova"/>
              </a:defRPr>
            </a:lvl2pPr>
            <a:lvl3pPr lvl="2" rtl="0">
              <a:buNone/>
              <a:defRPr>
                <a:solidFill>
                  <a:schemeClr val="dk1"/>
                </a:solidFill>
                <a:latin typeface="Proxima Nova"/>
                <a:ea typeface="Proxima Nova"/>
                <a:cs typeface="Proxima Nova"/>
                <a:sym typeface="Proxima Nova"/>
              </a:defRPr>
            </a:lvl3pPr>
            <a:lvl4pPr lvl="3" rtl="0">
              <a:buNone/>
              <a:defRPr>
                <a:solidFill>
                  <a:schemeClr val="dk1"/>
                </a:solidFill>
                <a:latin typeface="Proxima Nova"/>
                <a:ea typeface="Proxima Nova"/>
                <a:cs typeface="Proxima Nova"/>
                <a:sym typeface="Proxima Nova"/>
              </a:defRPr>
            </a:lvl4pPr>
            <a:lvl5pPr lvl="4" rtl="0">
              <a:buNone/>
              <a:defRPr>
                <a:solidFill>
                  <a:schemeClr val="dk1"/>
                </a:solidFill>
                <a:latin typeface="Proxima Nova"/>
                <a:ea typeface="Proxima Nova"/>
                <a:cs typeface="Proxima Nova"/>
                <a:sym typeface="Proxima Nova"/>
              </a:defRPr>
            </a:lvl5pPr>
            <a:lvl6pPr lvl="5" rtl="0">
              <a:buNone/>
              <a:defRPr>
                <a:solidFill>
                  <a:schemeClr val="dk1"/>
                </a:solidFill>
                <a:latin typeface="Proxima Nova"/>
                <a:ea typeface="Proxima Nova"/>
                <a:cs typeface="Proxima Nova"/>
                <a:sym typeface="Proxima Nova"/>
              </a:defRPr>
            </a:lvl6pPr>
            <a:lvl7pPr lvl="6" rtl="0">
              <a:buNone/>
              <a:defRPr>
                <a:solidFill>
                  <a:schemeClr val="dk1"/>
                </a:solidFill>
                <a:latin typeface="Proxima Nova"/>
                <a:ea typeface="Proxima Nova"/>
                <a:cs typeface="Proxima Nova"/>
                <a:sym typeface="Proxima Nova"/>
              </a:defRPr>
            </a:lvl7pPr>
            <a:lvl8pPr lvl="7" rtl="0">
              <a:buNone/>
              <a:defRPr>
                <a:solidFill>
                  <a:schemeClr val="dk1"/>
                </a:solidFill>
                <a:latin typeface="Proxima Nova"/>
                <a:ea typeface="Proxima Nova"/>
                <a:cs typeface="Proxima Nova"/>
                <a:sym typeface="Proxima Nova"/>
              </a:defRPr>
            </a:lvl8pPr>
            <a:lvl9pPr lvl="8" rtl="0">
              <a:buNone/>
              <a:defRPr>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5 – Split w/ Image">
  <p:cSld name="5 – Split w/ Image">
    <p:spTree>
      <p:nvGrpSpPr>
        <p:cNvPr id="1" name="Shape 1332"/>
        <p:cNvGrpSpPr/>
        <p:nvPr/>
      </p:nvGrpSpPr>
      <p:grpSpPr>
        <a:xfrm>
          <a:off x="0" y="0"/>
          <a:ext cx="0" cy="0"/>
          <a:chOff x="0" y="0"/>
          <a:chExt cx="0" cy="0"/>
        </a:xfrm>
      </p:grpSpPr>
      <p:sp>
        <p:nvSpPr>
          <p:cNvPr id="1333" name="Google Shape;1333;p109"/>
          <p:cNvSpPr/>
          <p:nvPr/>
        </p:nvSpPr>
        <p:spPr>
          <a:xfrm>
            <a:off x="4572000" y="0"/>
            <a:ext cx="4572000" cy="5066100"/>
          </a:xfrm>
          <a:prstGeom prst="rect">
            <a:avLst/>
          </a:prstGeom>
          <a:solidFill>
            <a:srgbClr val="EFEFEF"/>
          </a:solidFill>
          <a:ln>
            <a:noFill/>
          </a:ln>
        </p:spPr>
        <p:txBody>
          <a:bodyPr spcFirstLastPara="1" wrap="square" lIns="91425" tIns="91425" rIns="91425" bIns="91425" anchor="ctr" anchorCtr="0">
            <a:noAutofit/>
          </a:bodyPr>
          <a:lstStyle/>
          <a:p>
            <a:pPr marL="0" marR="0" lvl="0" indent="0" algn="ctr" rtl="0">
              <a:spcBef>
                <a:spcPts val="0"/>
              </a:spcBef>
              <a:spcAft>
                <a:spcPts val="0"/>
              </a:spcAft>
              <a:buClr>
                <a:srgbClr val="00253E"/>
              </a:buClr>
              <a:buSzPts val="1000"/>
              <a:buFont typeface="Arial"/>
              <a:buNone/>
            </a:pPr>
            <a:r>
              <a:rPr lang="en-US" sz="1000">
                <a:solidFill>
                  <a:srgbClr val="00253E"/>
                </a:solidFill>
                <a:latin typeface="Proxima Nova"/>
                <a:ea typeface="Proxima Nova"/>
                <a:cs typeface="Proxima Nova"/>
                <a:sym typeface="Proxima Nova"/>
              </a:rPr>
              <a:t>Cover w/ Image</a:t>
            </a:r>
            <a:endParaRPr/>
          </a:p>
        </p:txBody>
      </p:sp>
      <p:cxnSp>
        <p:nvCxnSpPr>
          <p:cNvPr id="1334" name="Google Shape;1334;p109"/>
          <p:cNvCxnSpPr/>
          <p:nvPr/>
        </p:nvCxnSpPr>
        <p:spPr>
          <a:xfrm>
            <a:off x="4572000" y="-214313"/>
            <a:ext cx="0" cy="119100"/>
          </a:xfrm>
          <a:prstGeom prst="straightConnector1">
            <a:avLst/>
          </a:prstGeom>
          <a:noFill/>
          <a:ln w="9525" cap="flat" cmpd="sng">
            <a:solidFill>
              <a:srgbClr val="D9D9D9"/>
            </a:solidFill>
            <a:prstDash val="solid"/>
            <a:round/>
            <a:headEnd type="none" w="med" len="med"/>
            <a:tailEnd type="none" w="med" len="med"/>
          </a:ln>
        </p:spPr>
      </p:cxnSp>
      <p:sp>
        <p:nvSpPr>
          <p:cNvPr id="1335" name="Google Shape;1335;p109"/>
          <p:cNvSpPr txBox="1">
            <a:spLocks noGrp="1"/>
          </p:cNvSpPr>
          <p:nvPr>
            <p:ph type="title"/>
          </p:nvPr>
        </p:nvSpPr>
        <p:spPr>
          <a:xfrm>
            <a:off x="192475" y="151275"/>
            <a:ext cx="4281300" cy="393900"/>
          </a:xfrm>
          <a:prstGeom prst="rect">
            <a:avLst/>
          </a:prstGeom>
          <a:noFill/>
          <a:ln>
            <a:noFill/>
          </a:ln>
        </p:spPr>
        <p:txBody>
          <a:bodyPr spcFirstLastPara="1" wrap="square" lIns="91425" tIns="91425" rIns="91425" bIns="91425" anchor="t" anchorCtr="0">
            <a:noAutofit/>
          </a:bodyPr>
          <a:lstStyle>
            <a:lvl1pPr marR="0" lvl="0" algn="l" rtl="0">
              <a:spcBef>
                <a:spcPts val="0"/>
              </a:spcBef>
              <a:spcAft>
                <a:spcPts val="0"/>
              </a:spcAft>
              <a:buClr>
                <a:srgbClr val="000000"/>
              </a:buClr>
              <a:buSzPts val="2500"/>
              <a:buFont typeface="Arial"/>
              <a:buNone/>
              <a:defRPr sz="2500" b="1" i="0" u="none" strike="noStrike" cap="none">
                <a:solidFill>
                  <a:schemeClr val="dk1"/>
                </a:solidFill>
                <a:latin typeface="Proxima Nova"/>
                <a:ea typeface="Proxima Nova"/>
                <a:cs typeface="Proxima Nova"/>
                <a:sym typeface="Proxima Nova"/>
              </a:defRPr>
            </a:lvl1pPr>
            <a:lvl2pPr marR="0" lvl="1"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36" name="Google Shape;1336;p109"/>
          <p:cNvSpPr txBox="1">
            <a:spLocks noGrp="1"/>
          </p:cNvSpPr>
          <p:nvPr>
            <p:ph type="body" idx="1"/>
          </p:nvPr>
        </p:nvSpPr>
        <p:spPr>
          <a:xfrm>
            <a:off x="192475" y="900400"/>
            <a:ext cx="4254600" cy="3769500"/>
          </a:xfrm>
          <a:prstGeom prst="rect">
            <a:avLst/>
          </a:prstGeom>
          <a:noFill/>
          <a:ln>
            <a:noFill/>
          </a:ln>
        </p:spPr>
        <p:txBody>
          <a:bodyPr spcFirstLastPara="1" wrap="square" lIns="91425" tIns="91425" rIns="91425" bIns="91425" anchor="t" anchorCtr="0">
            <a:noAutofit/>
          </a:bodyPr>
          <a:lstStyle>
            <a:lvl1pPr marL="457200" marR="0" lvl="0" indent="-330200" algn="l" rtl="0">
              <a:lnSpc>
                <a:spcPct val="110000"/>
              </a:lnSpc>
              <a:spcBef>
                <a:spcPts val="0"/>
              </a:spcBef>
              <a:spcAft>
                <a:spcPts val="0"/>
              </a:spcAft>
              <a:buClr>
                <a:srgbClr val="138A7B"/>
              </a:buClr>
              <a:buSzPts val="1600"/>
              <a:buFont typeface="Proxima Nova"/>
              <a:buChar char="●"/>
              <a:defRPr sz="2200" b="0" i="0" u="none" strike="noStrike" cap="none">
                <a:solidFill>
                  <a:schemeClr val="dk1"/>
                </a:solidFill>
                <a:latin typeface="Proxima Nova"/>
                <a:ea typeface="Proxima Nova"/>
                <a:cs typeface="Proxima Nova"/>
                <a:sym typeface="Proxima Nova"/>
              </a:defRPr>
            </a:lvl1pPr>
            <a:lvl2pPr marL="914400" marR="0" lvl="1" indent="-406400" algn="l" rtl="0">
              <a:lnSpc>
                <a:spcPct val="110000"/>
              </a:lnSpc>
              <a:spcBef>
                <a:spcPts val="1000"/>
              </a:spcBef>
              <a:spcAft>
                <a:spcPts val="0"/>
              </a:spcAft>
              <a:buClr>
                <a:srgbClr val="138A7B"/>
              </a:buClr>
              <a:buSzPts val="2800"/>
              <a:buFont typeface="Merriweather Sans"/>
              <a:buChar char="-"/>
              <a:defRPr sz="2000" b="0" i="0" u="none" strike="noStrike" cap="none">
                <a:solidFill>
                  <a:schemeClr val="dk1"/>
                </a:solidFill>
                <a:latin typeface="Proxima Nova"/>
                <a:ea typeface="Proxima Nova"/>
                <a:cs typeface="Proxima Nova"/>
                <a:sym typeface="Proxima Nova"/>
              </a:defRPr>
            </a:lvl2pPr>
            <a:lvl3pPr marL="1371600" marR="0" lvl="2" indent="-330200" algn="l" rtl="0">
              <a:lnSpc>
                <a:spcPct val="110000"/>
              </a:lnSpc>
              <a:spcBef>
                <a:spcPts val="1000"/>
              </a:spcBef>
              <a:spcAft>
                <a:spcPts val="0"/>
              </a:spcAft>
              <a:buClr>
                <a:srgbClr val="138A7B"/>
              </a:buClr>
              <a:buSzPts val="1600"/>
              <a:buFont typeface="Proxima Nova"/>
              <a:buChar char="■"/>
              <a:defRPr sz="1800" b="0" i="0" u="none" strike="noStrike" cap="none">
                <a:solidFill>
                  <a:schemeClr val="dk1"/>
                </a:solidFill>
                <a:latin typeface="Proxima Nova"/>
                <a:ea typeface="Proxima Nova"/>
                <a:cs typeface="Proxima Nova"/>
                <a:sym typeface="Proxima Nova"/>
              </a:defRPr>
            </a:lvl3pPr>
            <a:lvl4pPr marL="1828800" marR="0" lvl="3" indent="-330200" algn="l" rtl="0">
              <a:lnSpc>
                <a:spcPct val="110000"/>
              </a:lnSpc>
              <a:spcBef>
                <a:spcPts val="1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4pPr>
            <a:lvl5pPr marL="2286000" marR="0" lvl="4" indent="-330200" algn="l" rtl="0">
              <a:lnSpc>
                <a:spcPct val="110000"/>
              </a:lnSpc>
              <a:spcBef>
                <a:spcPts val="1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5pPr>
            <a:lvl6pPr marL="2743200" marR="0" lvl="5" indent="-330200" algn="l" rtl="0">
              <a:lnSpc>
                <a:spcPct val="110000"/>
              </a:lnSpc>
              <a:spcBef>
                <a:spcPts val="1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6pPr>
            <a:lvl7pPr marL="3200400" marR="0" lvl="6" indent="-330200" algn="l" rtl="0">
              <a:lnSpc>
                <a:spcPct val="110000"/>
              </a:lnSpc>
              <a:spcBef>
                <a:spcPts val="1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7pPr>
            <a:lvl8pPr marL="3657600" marR="0" lvl="7" indent="-330200" algn="l" rtl="0">
              <a:lnSpc>
                <a:spcPct val="110000"/>
              </a:lnSpc>
              <a:spcBef>
                <a:spcPts val="1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8pPr>
            <a:lvl9pPr marL="4114800" marR="0" lvl="8" indent="-330200" algn="l" rtl="0">
              <a:lnSpc>
                <a:spcPct val="110000"/>
              </a:lnSpc>
              <a:spcBef>
                <a:spcPts val="1000"/>
              </a:spcBef>
              <a:spcAft>
                <a:spcPts val="100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9pPr>
          </a:lstStyle>
          <a:p>
            <a:endParaRPr/>
          </a:p>
        </p:txBody>
      </p:sp>
      <p:sp>
        <p:nvSpPr>
          <p:cNvPr id="1337" name="Google Shape;1337;p109"/>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lvl1pPr lvl="0" rtl="0">
              <a:buNone/>
              <a:defRPr>
                <a:solidFill>
                  <a:schemeClr val="dk1"/>
                </a:solidFill>
                <a:latin typeface="Proxima Nova"/>
                <a:ea typeface="Proxima Nova"/>
                <a:cs typeface="Proxima Nova"/>
                <a:sym typeface="Proxima Nova"/>
              </a:defRPr>
            </a:lvl1pPr>
            <a:lvl2pPr lvl="1" rtl="0">
              <a:buNone/>
              <a:defRPr>
                <a:solidFill>
                  <a:schemeClr val="dk1"/>
                </a:solidFill>
                <a:latin typeface="Proxima Nova"/>
                <a:ea typeface="Proxima Nova"/>
                <a:cs typeface="Proxima Nova"/>
                <a:sym typeface="Proxima Nova"/>
              </a:defRPr>
            </a:lvl2pPr>
            <a:lvl3pPr lvl="2" rtl="0">
              <a:buNone/>
              <a:defRPr>
                <a:solidFill>
                  <a:schemeClr val="dk1"/>
                </a:solidFill>
                <a:latin typeface="Proxima Nova"/>
                <a:ea typeface="Proxima Nova"/>
                <a:cs typeface="Proxima Nova"/>
                <a:sym typeface="Proxima Nova"/>
              </a:defRPr>
            </a:lvl3pPr>
            <a:lvl4pPr lvl="3" rtl="0">
              <a:buNone/>
              <a:defRPr>
                <a:solidFill>
                  <a:schemeClr val="dk1"/>
                </a:solidFill>
                <a:latin typeface="Proxima Nova"/>
                <a:ea typeface="Proxima Nova"/>
                <a:cs typeface="Proxima Nova"/>
                <a:sym typeface="Proxima Nova"/>
              </a:defRPr>
            </a:lvl4pPr>
            <a:lvl5pPr lvl="4" rtl="0">
              <a:buNone/>
              <a:defRPr>
                <a:solidFill>
                  <a:schemeClr val="dk1"/>
                </a:solidFill>
                <a:latin typeface="Proxima Nova"/>
                <a:ea typeface="Proxima Nova"/>
                <a:cs typeface="Proxima Nova"/>
                <a:sym typeface="Proxima Nova"/>
              </a:defRPr>
            </a:lvl5pPr>
            <a:lvl6pPr lvl="5" rtl="0">
              <a:buNone/>
              <a:defRPr>
                <a:solidFill>
                  <a:schemeClr val="dk1"/>
                </a:solidFill>
                <a:latin typeface="Proxima Nova"/>
                <a:ea typeface="Proxima Nova"/>
                <a:cs typeface="Proxima Nova"/>
                <a:sym typeface="Proxima Nova"/>
              </a:defRPr>
            </a:lvl6pPr>
            <a:lvl7pPr lvl="6" rtl="0">
              <a:buNone/>
              <a:defRPr>
                <a:solidFill>
                  <a:schemeClr val="dk1"/>
                </a:solidFill>
                <a:latin typeface="Proxima Nova"/>
                <a:ea typeface="Proxima Nova"/>
                <a:cs typeface="Proxima Nova"/>
                <a:sym typeface="Proxima Nova"/>
              </a:defRPr>
            </a:lvl7pPr>
            <a:lvl8pPr lvl="7" rtl="0">
              <a:buNone/>
              <a:defRPr>
                <a:solidFill>
                  <a:schemeClr val="dk1"/>
                </a:solidFill>
                <a:latin typeface="Proxima Nova"/>
                <a:ea typeface="Proxima Nova"/>
                <a:cs typeface="Proxima Nova"/>
                <a:sym typeface="Proxima Nova"/>
              </a:defRPr>
            </a:lvl8pPr>
            <a:lvl9pPr lvl="8" rtl="0">
              <a:buNone/>
              <a:defRPr>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3 – Standard">
  <p:cSld name="3 – Standard">
    <p:spTree>
      <p:nvGrpSpPr>
        <p:cNvPr id="1" name="Shape 1338"/>
        <p:cNvGrpSpPr/>
        <p:nvPr/>
      </p:nvGrpSpPr>
      <p:grpSpPr>
        <a:xfrm>
          <a:off x="0" y="0"/>
          <a:ext cx="0" cy="0"/>
          <a:chOff x="0" y="0"/>
          <a:chExt cx="0" cy="0"/>
        </a:xfrm>
      </p:grpSpPr>
      <p:sp>
        <p:nvSpPr>
          <p:cNvPr id="1339" name="Google Shape;1339;p110"/>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marR="0" lvl="0" algn="l" rtl="0">
              <a:spcBef>
                <a:spcPts val="0"/>
              </a:spcBef>
              <a:spcAft>
                <a:spcPts val="0"/>
              </a:spcAft>
              <a:buClr>
                <a:srgbClr val="000000"/>
              </a:buClr>
              <a:buSzPts val="2500"/>
              <a:buFont typeface="Arial"/>
              <a:buNone/>
              <a:defRPr sz="2500" b="1" i="0" u="none" strike="noStrike" cap="none">
                <a:solidFill>
                  <a:schemeClr val="dk1"/>
                </a:solidFill>
                <a:latin typeface="Proxima Nova"/>
                <a:ea typeface="Proxima Nova"/>
                <a:cs typeface="Proxima Nova"/>
                <a:sym typeface="Proxima Nova"/>
              </a:defRPr>
            </a:lvl1pPr>
            <a:lvl2pPr marR="0" lvl="1"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40" name="Google Shape;1340;p110"/>
          <p:cNvSpPr txBox="1">
            <a:spLocks noGrp="1"/>
          </p:cNvSpPr>
          <p:nvPr>
            <p:ph type="body" idx="1"/>
          </p:nvPr>
        </p:nvSpPr>
        <p:spPr>
          <a:xfrm>
            <a:off x="754554" y="900400"/>
            <a:ext cx="8100900" cy="3769500"/>
          </a:xfrm>
          <a:prstGeom prst="rect">
            <a:avLst/>
          </a:prstGeom>
          <a:noFill/>
          <a:ln>
            <a:noFill/>
          </a:ln>
        </p:spPr>
        <p:txBody>
          <a:bodyPr spcFirstLastPara="1" wrap="square" lIns="91425" tIns="45700" rIns="91425" bIns="45700" anchor="t" anchorCtr="0">
            <a:noAutofit/>
          </a:bodyPr>
          <a:lstStyle>
            <a:lvl1pPr marL="457200" marR="0" lvl="0" indent="-368300" algn="l" rtl="0">
              <a:spcBef>
                <a:spcPts val="0"/>
              </a:spcBef>
              <a:spcAft>
                <a:spcPts val="0"/>
              </a:spcAft>
              <a:buClr>
                <a:srgbClr val="138A7B"/>
              </a:buClr>
              <a:buSzPts val="2200"/>
              <a:buFont typeface="Arial"/>
              <a:buChar char="•"/>
              <a:defRPr sz="2200" b="0" i="0" u="none" strike="noStrike" cap="none">
                <a:solidFill>
                  <a:srgbClr val="000000"/>
                </a:solidFill>
                <a:latin typeface="Arial"/>
                <a:ea typeface="Arial"/>
                <a:cs typeface="Arial"/>
                <a:sym typeface="Arial"/>
              </a:defRPr>
            </a:lvl1pPr>
            <a:lvl2pPr marL="914400" marR="0" lvl="1" indent="-355600" algn="l" rtl="0">
              <a:spcBef>
                <a:spcPts val="200"/>
              </a:spcBef>
              <a:spcAft>
                <a:spcPts val="0"/>
              </a:spcAft>
              <a:buClr>
                <a:srgbClr val="138A7B"/>
              </a:buClr>
              <a:buSzPts val="2000"/>
              <a:buFont typeface="Merriweather Sans"/>
              <a:buChar char="-"/>
              <a:defRPr sz="2000" b="0" i="0" u="none" strike="noStrike" cap="none">
                <a:solidFill>
                  <a:srgbClr val="000000"/>
                </a:solidFill>
                <a:latin typeface="Arial"/>
                <a:ea typeface="Arial"/>
                <a:cs typeface="Arial"/>
                <a:sym typeface="Arial"/>
              </a:defRPr>
            </a:lvl2pPr>
            <a:lvl3pPr marL="1371600" marR="0" lvl="2" indent="-342900" algn="l" rtl="0">
              <a:spcBef>
                <a:spcPts val="200"/>
              </a:spcBef>
              <a:spcAft>
                <a:spcPts val="0"/>
              </a:spcAft>
              <a:buClr>
                <a:srgbClr val="138A7B"/>
              </a:buClr>
              <a:buSzPts val="1800"/>
              <a:buFont typeface="Arial"/>
              <a:buChar char="•"/>
              <a:defRPr sz="1800" b="0" i="0" u="none" strike="noStrike" cap="none">
                <a:solidFill>
                  <a:srgbClr val="000000"/>
                </a:solidFill>
                <a:latin typeface="Arial"/>
                <a:ea typeface="Arial"/>
                <a:cs typeface="Arial"/>
                <a:sym typeface="Arial"/>
              </a:defRPr>
            </a:lvl3pPr>
            <a:lvl4pPr marL="1828800" marR="0" lvl="3" indent="-330200" algn="l" rtl="0">
              <a:spcBef>
                <a:spcPts val="200"/>
              </a:spcBef>
              <a:spcAft>
                <a:spcPts val="0"/>
              </a:spcAft>
              <a:buClr>
                <a:srgbClr val="138A7B"/>
              </a:buClr>
              <a:buSzPts val="1600"/>
              <a:buFont typeface="Arial"/>
              <a:buChar char="•"/>
              <a:defRPr sz="1600" b="0" i="0" u="none" strike="noStrike" cap="none">
                <a:solidFill>
                  <a:srgbClr val="000000"/>
                </a:solidFill>
                <a:latin typeface="Arial"/>
                <a:ea typeface="Arial"/>
                <a:cs typeface="Arial"/>
                <a:sym typeface="Arial"/>
              </a:defRPr>
            </a:lvl4pPr>
            <a:lvl5pPr marL="2286000" marR="0" lvl="4" indent="-317500" algn="l" rtl="0">
              <a:spcBef>
                <a:spcPts val="200"/>
              </a:spcBef>
              <a:spcAft>
                <a:spcPts val="0"/>
              </a:spcAft>
              <a:buClr>
                <a:srgbClr val="138A7B"/>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20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1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9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1341" name="Google Shape;1341;p110"/>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lvl1pPr lvl="0" rtl="0">
              <a:buNone/>
              <a:defRPr>
                <a:solidFill>
                  <a:srgbClr val="000000"/>
                </a:solidFill>
              </a:defRPr>
            </a:lvl1pPr>
            <a:lvl2pPr lvl="1" rtl="0">
              <a:buNone/>
              <a:defRPr>
                <a:solidFill>
                  <a:srgbClr val="000000"/>
                </a:solidFill>
              </a:defRPr>
            </a:lvl2pPr>
            <a:lvl3pPr lvl="2" rtl="0">
              <a:buNone/>
              <a:defRPr>
                <a:solidFill>
                  <a:srgbClr val="000000"/>
                </a:solidFill>
              </a:defRPr>
            </a:lvl3pPr>
            <a:lvl4pPr lvl="3" rtl="0">
              <a:buNone/>
              <a:defRPr>
                <a:solidFill>
                  <a:srgbClr val="000000"/>
                </a:solidFill>
              </a:defRPr>
            </a:lvl4pPr>
            <a:lvl5pPr lvl="4" rtl="0">
              <a:buNone/>
              <a:defRPr>
                <a:solidFill>
                  <a:srgbClr val="000000"/>
                </a:solidFill>
              </a:defRPr>
            </a:lvl5pPr>
            <a:lvl6pPr lvl="5" rtl="0">
              <a:buNone/>
              <a:defRPr>
                <a:solidFill>
                  <a:srgbClr val="000000"/>
                </a:solidFill>
              </a:defRPr>
            </a:lvl6pPr>
            <a:lvl7pPr lvl="6" rtl="0">
              <a:buNone/>
              <a:defRPr>
                <a:solidFill>
                  <a:srgbClr val="000000"/>
                </a:solidFill>
              </a:defRPr>
            </a:lvl7pPr>
            <a:lvl8pPr lvl="7" rtl="0">
              <a:buNone/>
              <a:defRPr>
                <a:solidFill>
                  <a:srgbClr val="000000"/>
                </a:solidFill>
              </a:defRPr>
            </a:lvl8pPr>
            <a:lvl9pPr lvl="8" rtl="0">
              <a:buNone/>
              <a:defRPr>
                <a:solidFill>
                  <a:srgbClr val="000000"/>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5 – Split">
  <p:cSld name="5 – Split">
    <p:spTree>
      <p:nvGrpSpPr>
        <p:cNvPr id="1" name="Shape 1342"/>
        <p:cNvGrpSpPr/>
        <p:nvPr/>
      </p:nvGrpSpPr>
      <p:grpSpPr>
        <a:xfrm>
          <a:off x="0" y="0"/>
          <a:ext cx="0" cy="0"/>
          <a:chOff x="0" y="0"/>
          <a:chExt cx="0" cy="0"/>
        </a:xfrm>
      </p:grpSpPr>
      <p:cxnSp>
        <p:nvCxnSpPr>
          <p:cNvPr id="1343" name="Google Shape;1343;p111"/>
          <p:cNvCxnSpPr/>
          <p:nvPr/>
        </p:nvCxnSpPr>
        <p:spPr>
          <a:xfrm>
            <a:off x="4572000" y="-214313"/>
            <a:ext cx="0" cy="119100"/>
          </a:xfrm>
          <a:prstGeom prst="straightConnector1">
            <a:avLst/>
          </a:prstGeom>
          <a:noFill/>
          <a:ln w="9525" cap="flat" cmpd="sng">
            <a:solidFill>
              <a:srgbClr val="FFFFFF"/>
            </a:solidFill>
            <a:prstDash val="solid"/>
            <a:round/>
            <a:headEnd type="none" w="med" len="med"/>
            <a:tailEnd type="none" w="med" len="med"/>
          </a:ln>
        </p:spPr>
      </p:cxnSp>
      <p:cxnSp>
        <p:nvCxnSpPr>
          <p:cNvPr id="1344" name="Google Shape;1344;p111"/>
          <p:cNvCxnSpPr/>
          <p:nvPr/>
        </p:nvCxnSpPr>
        <p:spPr>
          <a:xfrm rot="10800000">
            <a:off x="4572000" y="906325"/>
            <a:ext cx="0" cy="3764100"/>
          </a:xfrm>
          <a:prstGeom prst="straightConnector1">
            <a:avLst/>
          </a:prstGeom>
          <a:noFill/>
          <a:ln w="19050" cap="flat" cmpd="sng">
            <a:solidFill>
              <a:srgbClr val="D9D9D9"/>
            </a:solidFill>
            <a:prstDash val="solid"/>
            <a:round/>
            <a:headEnd type="none" w="sm" len="sm"/>
            <a:tailEnd type="none" w="sm" len="sm"/>
          </a:ln>
        </p:spPr>
      </p:cxnSp>
      <p:sp>
        <p:nvSpPr>
          <p:cNvPr id="1345" name="Google Shape;1345;p111"/>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marR="0" lvl="0" algn="l" rtl="0">
              <a:spcBef>
                <a:spcPts val="0"/>
              </a:spcBef>
              <a:spcAft>
                <a:spcPts val="0"/>
              </a:spcAft>
              <a:buClr>
                <a:srgbClr val="000000"/>
              </a:buClr>
              <a:buSzPts val="2500"/>
              <a:buFont typeface="Arial"/>
              <a:buNone/>
              <a:defRPr sz="2500" b="1" i="0" u="none" strike="noStrike" cap="none">
                <a:solidFill>
                  <a:schemeClr val="dk1"/>
                </a:solidFill>
                <a:latin typeface="Proxima Nova"/>
                <a:ea typeface="Proxima Nova"/>
                <a:cs typeface="Proxima Nova"/>
                <a:sym typeface="Proxima Nova"/>
              </a:defRPr>
            </a:lvl1pPr>
            <a:lvl2pPr marR="0" lvl="1"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46" name="Google Shape;1346;p111"/>
          <p:cNvSpPr txBox="1">
            <a:spLocks noGrp="1"/>
          </p:cNvSpPr>
          <p:nvPr>
            <p:ph type="body" idx="1"/>
          </p:nvPr>
        </p:nvSpPr>
        <p:spPr>
          <a:xfrm>
            <a:off x="192475" y="900400"/>
            <a:ext cx="4112100" cy="37695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0000"/>
              </a:lnSpc>
              <a:spcBef>
                <a:spcPts val="0"/>
              </a:spcBef>
              <a:spcAft>
                <a:spcPts val="0"/>
              </a:spcAft>
              <a:buClr>
                <a:srgbClr val="138A7B"/>
              </a:buClr>
              <a:buSzPts val="1300"/>
              <a:buFont typeface="Proxima Nova"/>
              <a:buChar char="●"/>
              <a:defRPr sz="2200" b="0" i="0" u="none" strike="noStrike" cap="none">
                <a:solidFill>
                  <a:schemeClr val="dk1"/>
                </a:solidFill>
                <a:latin typeface="Proxima Nova"/>
                <a:ea typeface="Proxima Nova"/>
                <a:cs typeface="Proxima Nova"/>
                <a:sym typeface="Proxima Nova"/>
              </a:defRPr>
            </a:lvl1pPr>
            <a:lvl2pPr marL="914400" marR="0" lvl="1" indent="-406400" algn="l" rtl="0">
              <a:lnSpc>
                <a:spcPct val="110000"/>
              </a:lnSpc>
              <a:spcBef>
                <a:spcPts val="1000"/>
              </a:spcBef>
              <a:spcAft>
                <a:spcPts val="0"/>
              </a:spcAft>
              <a:buClr>
                <a:srgbClr val="138A7B"/>
              </a:buClr>
              <a:buSzPts val="2800"/>
              <a:buFont typeface="Merriweather Sans"/>
              <a:buChar char="-"/>
              <a:defRPr sz="2000" b="0" i="0" u="none" strike="noStrike" cap="none">
                <a:solidFill>
                  <a:schemeClr val="dk1"/>
                </a:solidFill>
                <a:latin typeface="Proxima Nova"/>
                <a:ea typeface="Proxima Nova"/>
                <a:cs typeface="Proxima Nova"/>
                <a:sym typeface="Proxima Nova"/>
              </a:defRPr>
            </a:lvl2pPr>
            <a:lvl3pPr marL="1371600" marR="0" lvl="2" indent="-311150" algn="l" rtl="0">
              <a:lnSpc>
                <a:spcPct val="110000"/>
              </a:lnSpc>
              <a:spcBef>
                <a:spcPts val="1000"/>
              </a:spcBef>
              <a:spcAft>
                <a:spcPts val="0"/>
              </a:spcAft>
              <a:buClr>
                <a:srgbClr val="138A7B"/>
              </a:buClr>
              <a:buSzPts val="1300"/>
              <a:buFont typeface="Proxima Nova"/>
              <a:buChar char="■"/>
              <a:defRPr sz="1800" b="0" i="0" u="none" strike="noStrike" cap="none">
                <a:solidFill>
                  <a:schemeClr val="dk1"/>
                </a:solidFill>
                <a:latin typeface="Proxima Nova"/>
                <a:ea typeface="Proxima Nova"/>
                <a:cs typeface="Proxima Nova"/>
                <a:sym typeface="Proxima Nova"/>
              </a:defRPr>
            </a:lvl3pPr>
            <a:lvl4pPr marL="1828800" marR="0" lvl="3"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4pPr>
            <a:lvl5pPr marL="2286000" marR="0" lvl="4"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5pPr>
            <a:lvl6pPr marL="2743200" marR="0" lvl="5"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6pPr>
            <a:lvl7pPr marL="3200400" marR="0" lvl="6"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7pPr>
            <a:lvl8pPr marL="3657600" marR="0" lvl="7"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8pPr>
            <a:lvl9pPr marL="4114800" marR="0" lvl="8" indent="-311150" algn="l" rtl="0">
              <a:lnSpc>
                <a:spcPct val="110000"/>
              </a:lnSpc>
              <a:spcBef>
                <a:spcPts val="1000"/>
              </a:spcBef>
              <a:spcAft>
                <a:spcPts val="100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9pPr>
          </a:lstStyle>
          <a:p>
            <a:endParaRPr/>
          </a:p>
        </p:txBody>
      </p:sp>
      <p:sp>
        <p:nvSpPr>
          <p:cNvPr id="1347" name="Google Shape;1347;p111"/>
          <p:cNvSpPr txBox="1">
            <a:spLocks noGrp="1"/>
          </p:cNvSpPr>
          <p:nvPr>
            <p:ph type="body" idx="2"/>
          </p:nvPr>
        </p:nvSpPr>
        <p:spPr>
          <a:xfrm>
            <a:off x="4750000" y="900400"/>
            <a:ext cx="4112100" cy="37695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0000"/>
              </a:lnSpc>
              <a:spcBef>
                <a:spcPts val="0"/>
              </a:spcBef>
              <a:spcAft>
                <a:spcPts val="0"/>
              </a:spcAft>
              <a:buClr>
                <a:srgbClr val="138A7B"/>
              </a:buClr>
              <a:buSzPts val="1300"/>
              <a:buFont typeface="Proxima Nova"/>
              <a:buChar char="●"/>
              <a:defRPr sz="2200" b="0" i="0" u="none" strike="noStrike" cap="none">
                <a:solidFill>
                  <a:schemeClr val="dk1"/>
                </a:solidFill>
                <a:latin typeface="Proxima Nova"/>
                <a:ea typeface="Proxima Nova"/>
                <a:cs typeface="Proxima Nova"/>
                <a:sym typeface="Proxima Nova"/>
              </a:defRPr>
            </a:lvl1pPr>
            <a:lvl2pPr marL="914400" marR="0" lvl="1" indent="-406400" algn="l" rtl="0">
              <a:lnSpc>
                <a:spcPct val="110000"/>
              </a:lnSpc>
              <a:spcBef>
                <a:spcPts val="1000"/>
              </a:spcBef>
              <a:spcAft>
                <a:spcPts val="0"/>
              </a:spcAft>
              <a:buClr>
                <a:srgbClr val="138A7B"/>
              </a:buClr>
              <a:buSzPts val="2800"/>
              <a:buFont typeface="Merriweather Sans"/>
              <a:buChar char="-"/>
              <a:defRPr sz="2000" b="0" i="0" u="none" strike="noStrike" cap="none">
                <a:solidFill>
                  <a:schemeClr val="dk1"/>
                </a:solidFill>
                <a:latin typeface="Proxima Nova"/>
                <a:ea typeface="Proxima Nova"/>
                <a:cs typeface="Proxima Nova"/>
                <a:sym typeface="Proxima Nova"/>
              </a:defRPr>
            </a:lvl2pPr>
            <a:lvl3pPr marL="1371600" marR="0" lvl="2" indent="-311150" algn="l" rtl="0">
              <a:lnSpc>
                <a:spcPct val="110000"/>
              </a:lnSpc>
              <a:spcBef>
                <a:spcPts val="1000"/>
              </a:spcBef>
              <a:spcAft>
                <a:spcPts val="0"/>
              </a:spcAft>
              <a:buClr>
                <a:srgbClr val="138A7B"/>
              </a:buClr>
              <a:buSzPts val="1300"/>
              <a:buFont typeface="Proxima Nova"/>
              <a:buChar char="■"/>
              <a:defRPr sz="1800" b="0" i="0" u="none" strike="noStrike" cap="none">
                <a:solidFill>
                  <a:schemeClr val="dk1"/>
                </a:solidFill>
                <a:latin typeface="Proxima Nova"/>
                <a:ea typeface="Proxima Nova"/>
                <a:cs typeface="Proxima Nova"/>
                <a:sym typeface="Proxima Nova"/>
              </a:defRPr>
            </a:lvl3pPr>
            <a:lvl4pPr marL="1828800" marR="0" lvl="3"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4pPr>
            <a:lvl5pPr marL="2286000" marR="0" lvl="4"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5pPr>
            <a:lvl6pPr marL="2743200" marR="0" lvl="5"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6pPr>
            <a:lvl7pPr marL="3200400" marR="0" lvl="6"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7pPr>
            <a:lvl8pPr marL="3657600" marR="0" lvl="7" indent="-311150" algn="l" rtl="0">
              <a:lnSpc>
                <a:spcPct val="110000"/>
              </a:lnSpc>
              <a:spcBef>
                <a:spcPts val="1000"/>
              </a:spcBef>
              <a:spcAft>
                <a:spcPts val="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8pPr>
            <a:lvl9pPr marL="4114800" marR="0" lvl="8" indent="-311150" algn="l" rtl="0">
              <a:lnSpc>
                <a:spcPct val="110000"/>
              </a:lnSpc>
              <a:spcBef>
                <a:spcPts val="1000"/>
              </a:spcBef>
              <a:spcAft>
                <a:spcPts val="1000"/>
              </a:spcAft>
              <a:buClr>
                <a:schemeClr val="dk1"/>
              </a:buClr>
              <a:buSzPts val="1300"/>
              <a:buFont typeface="Proxima Nova"/>
              <a:buChar char="■"/>
              <a:defRPr sz="1300" b="0" i="0" u="none" strike="noStrike" cap="none">
                <a:solidFill>
                  <a:schemeClr val="dk1"/>
                </a:solidFill>
                <a:latin typeface="Proxima Nova"/>
                <a:ea typeface="Proxima Nova"/>
                <a:cs typeface="Proxima Nova"/>
                <a:sym typeface="Proxima Nova"/>
              </a:defRPr>
            </a:lvl9pPr>
          </a:lstStyle>
          <a:p>
            <a:endParaRPr/>
          </a:p>
        </p:txBody>
      </p:sp>
      <p:sp>
        <p:nvSpPr>
          <p:cNvPr id="1348" name="Google Shape;1348;p111"/>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lvl1pPr lvl="0" rtl="0">
              <a:buNone/>
              <a:defRPr>
                <a:solidFill>
                  <a:schemeClr val="dk1"/>
                </a:solidFill>
                <a:latin typeface="Proxima Nova"/>
                <a:ea typeface="Proxima Nova"/>
                <a:cs typeface="Proxima Nova"/>
                <a:sym typeface="Proxima Nova"/>
              </a:defRPr>
            </a:lvl1pPr>
            <a:lvl2pPr lvl="1" rtl="0">
              <a:buNone/>
              <a:defRPr>
                <a:solidFill>
                  <a:schemeClr val="dk1"/>
                </a:solidFill>
                <a:latin typeface="Proxima Nova"/>
                <a:ea typeface="Proxima Nova"/>
                <a:cs typeface="Proxima Nova"/>
                <a:sym typeface="Proxima Nova"/>
              </a:defRPr>
            </a:lvl2pPr>
            <a:lvl3pPr lvl="2" rtl="0">
              <a:buNone/>
              <a:defRPr>
                <a:solidFill>
                  <a:schemeClr val="dk1"/>
                </a:solidFill>
                <a:latin typeface="Proxima Nova"/>
                <a:ea typeface="Proxima Nova"/>
                <a:cs typeface="Proxima Nova"/>
                <a:sym typeface="Proxima Nova"/>
              </a:defRPr>
            </a:lvl3pPr>
            <a:lvl4pPr lvl="3" rtl="0">
              <a:buNone/>
              <a:defRPr>
                <a:solidFill>
                  <a:schemeClr val="dk1"/>
                </a:solidFill>
                <a:latin typeface="Proxima Nova"/>
                <a:ea typeface="Proxima Nova"/>
                <a:cs typeface="Proxima Nova"/>
                <a:sym typeface="Proxima Nova"/>
              </a:defRPr>
            </a:lvl4pPr>
            <a:lvl5pPr lvl="4" rtl="0">
              <a:buNone/>
              <a:defRPr>
                <a:solidFill>
                  <a:schemeClr val="dk1"/>
                </a:solidFill>
                <a:latin typeface="Proxima Nova"/>
                <a:ea typeface="Proxima Nova"/>
                <a:cs typeface="Proxima Nova"/>
                <a:sym typeface="Proxima Nova"/>
              </a:defRPr>
            </a:lvl5pPr>
            <a:lvl6pPr lvl="5" rtl="0">
              <a:buNone/>
              <a:defRPr>
                <a:solidFill>
                  <a:schemeClr val="dk1"/>
                </a:solidFill>
                <a:latin typeface="Proxima Nova"/>
                <a:ea typeface="Proxima Nova"/>
                <a:cs typeface="Proxima Nova"/>
                <a:sym typeface="Proxima Nova"/>
              </a:defRPr>
            </a:lvl6pPr>
            <a:lvl7pPr lvl="6" rtl="0">
              <a:buNone/>
              <a:defRPr>
                <a:solidFill>
                  <a:schemeClr val="dk1"/>
                </a:solidFill>
                <a:latin typeface="Proxima Nova"/>
                <a:ea typeface="Proxima Nova"/>
                <a:cs typeface="Proxima Nova"/>
                <a:sym typeface="Proxima Nova"/>
              </a:defRPr>
            </a:lvl7pPr>
            <a:lvl8pPr lvl="7" rtl="0">
              <a:buNone/>
              <a:defRPr>
                <a:solidFill>
                  <a:schemeClr val="dk1"/>
                </a:solidFill>
                <a:latin typeface="Proxima Nova"/>
                <a:ea typeface="Proxima Nova"/>
                <a:cs typeface="Proxima Nova"/>
                <a:sym typeface="Proxima Nova"/>
              </a:defRPr>
            </a:lvl8pPr>
            <a:lvl9pPr lvl="8" rtl="0">
              <a:buNone/>
              <a:defRPr>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A – Blank">
  <p:cSld name="A – Blank">
    <p:spTree>
      <p:nvGrpSpPr>
        <p:cNvPr id="1" name="Shape 1349"/>
        <p:cNvGrpSpPr/>
        <p:nvPr/>
      </p:nvGrpSpPr>
      <p:grpSpPr>
        <a:xfrm>
          <a:off x="0" y="0"/>
          <a:ext cx="0" cy="0"/>
          <a:chOff x="0" y="0"/>
          <a:chExt cx="0" cy="0"/>
        </a:xfrm>
      </p:grpSpPr>
      <p:sp>
        <p:nvSpPr>
          <p:cNvPr id="1350" name="Google Shape;1350;p112"/>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Quote with Photo – White">
  <p:cSld name="Quote with Photo – White">
    <p:bg>
      <p:bgPr>
        <a:blipFill>
          <a:blip r:embed="rId2">
            <a:alphaModFix/>
          </a:blip>
          <a:stretch>
            <a:fillRect/>
          </a:stretch>
        </a:blipFill>
        <a:effectLst/>
      </p:bgPr>
    </p:bg>
    <p:spTree>
      <p:nvGrpSpPr>
        <p:cNvPr id="1" name="Shape 155"/>
        <p:cNvGrpSpPr/>
        <p:nvPr/>
      </p:nvGrpSpPr>
      <p:grpSpPr>
        <a:xfrm>
          <a:off x="0" y="0"/>
          <a:ext cx="0" cy="0"/>
          <a:chOff x="0" y="0"/>
          <a:chExt cx="0" cy="0"/>
        </a:xfrm>
      </p:grpSpPr>
      <p:sp>
        <p:nvSpPr>
          <p:cNvPr id="156" name="Google Shape;156;p12"/>
          <p:cNvSpPr/>
          <p:nvPr/>
        </p:nvSpPr>
        <p:spPr>
          <a:xfrm rot="2700000">
            <a:off x="730490" y="-3036942"/>
            <a:ext cx="4717085" cy="9335299"/>
          </a:xfrm>
          <a:custGeom>
            <a:avLst/>
            <a:gdLst/>
            <a:ahLst/>
            <a:cxnLst/>
            <a:rect l="l" t="t" r="r" b="b"/>
            <a:pathLst>
              <a:path w="6293364" h="12454818" extrusionOk="0">
                <a:moveTo>
                  <a:pt x="0" y="6293364"/>
                </a:moveTo>
                <a:lnTo>
                  <a:pt x="6293364" y="0"/>
                </a:lnTo>
                <a:lnTo>
                  <a:pt x="6293364" y="9715045"/>
                </a:lnTo>
                <a:lnTo>
                  <a:pt x="3553591" y="12454818"/>
                </a:lnTo>
                <a:lnTo>
                  <a:pt x="0" y="8901227"/>
                </a:lnTo>
                <a:close/>
              </a:path>
            </a:pathLst>
          </a:custGeom>
          <a:gradFill>
            <a:gsLst>
              <a:gs pos="0">
                <a:srgbClr val="FFFFFF">
                  <a:alpha val="24705"/>
                </a:srgbClr>
              </a:gs>
              <a:gs pos="18000">
                <a:srgbClr val="FFFFFF">
                  <a:alpha val="24705"/>
                </a:srgbClr>
              </a:gs>
              <a:gs pos="46000">
                <a:srgbClr val="FFFFFF">
                  <a:alpha val="63921"/>
                </a:srgbClr>
              </a:gs>
              <a:gs pos="77000">
                <a:schemeClr val="lt1"/>
              </a:gs>
              <a:gs pos="100000">
                <a:schemeClr val="l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57" name="Google Shape;157;p12"/>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158" name="Google Shape;158;p12"/>
          <p:cNvGrpSpPr/>
          <p:nvPr/>
        </p:nvGrpSpPr>
        <p:grpSpPr>
          <a:xfrm>
            <a:off x="456149" y="4833756"/>
            <a:ext cx="888551" cy="140016"/>
            <a:chOff x="863272" y="6563918"/>
            <a:chExt cx="861082" cy="135727"/>
          </a:xfrm>
        </p:grpSpPr>
        <p:sp>
          <p:nvSpPr>
            <p:cNvPr id="159" name="Google Shape;159;p12"/>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60" name="Google Shape;160;p12"/>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61" name="Google Shape;161;p12"/>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62" name="Google Shape;162;p12"/>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63" name="Google Shape;163;p12"/>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64" name="Google Shape;164;p12"/>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65" name="Google Shape;165;p12"/>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166" name="Google Shape;166;p12"/>
          <p:cNvSpPr txBox="1"/>
          <p:nvPr/>
        </p:nvSpPr>
        <p:spPr>
          <a:xfrm flipH="1">
            <a:off x="1557229" y="4879744"/>
            <a:ext cx="26718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dk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167" name="Google Shape;167;p12"/>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a:lnSpc>
                <a:spcPct val="100000"/>
              </a:lnSpc>
              <a:spcBef>
                <a:spcPts val="1400"/>
              </a:spcBef>
              <a:spcAft>
                <a:spcPts val="0"/>
              </a:spcAft>
              <a:buClr>
                <a:schemeClr val="dk2"/>
              </a:buClr>
              <a:buSzPts val="2100"/>
              <a:buChar char="“"/>
              <a:defRPr sz="2100">
                <a:solidFill>
                  <a:schemeClr val="dk2"/>
                </a:solidFill>
              </a:defRPr>
            </a:lvl1pPr>
            <a:lvl2pPr marL="914400" lvl="1" indent="-304800" algn="l">
              <a:lnSpc>
                <a:spcPct val="100000"/>
              </a:lnSpc>
              <a:spcBef>
                <a:spcPts val="200"/>
              </a:spcBef>
              <a:spcAft>
                <a:spcPts val="0"/>
              </a:spcAft>
              <a:buClr>
                <a:schemeClr val="lt1"/>
              </a:buClr>
              <a:buSzPts val="1200"/>
              <a:buChar char="“"/>
              <a:defRPr>
                <a:solidFill>
                  <a:schemeClr val="lt1"/>
                </a:solidFill>
              </a:defRPr>
            </a:lvl2pPr>
            <a:lvl3pPr marL="1371600" lvl="2" indent="-298450" algn="l">
              <a:lnSpc>
                <a:spcPct val="100000"/>
              </a:lnSpc>
              <a:spcBef>
                <a:spcPts val="200"/>
              </a:spcBef>
              <a:spcAft>
                <a:spcPts val="0"/>
              </a:spcAft>
              <a:buClr>
                <a:schemeClr val="lt1"/>
              </a:buClr>
              <a:buSzPts val="1100"/>
              <a:buChar char="“"/>
              <a:defRPr>
                <a:solidFill>
                  <a:schemeClr val="lt1"/>
                </a:solidFill>
              </a:defRPr>
            </a:lvl3pPr>
            <a:lvl4pPr marL="1828800" lvl="3" indent="-285750" algn="l">
              <a:lnSpc>
                <a:spcPct val="100000"/>
              </a:lnSpc>
              <a:spcBef>
                <a:spcPts val="200"/>
              </a:spcBef>
              <a:spcAft>
                <a:spcPts val="0"/>
              </a:spcAft>
              <a:buClr>
                <a:schemeClr val="lt1"/>
              </a:buClr>
              <a:buSzPts val="900"/>
              <a:buChar char="“"/>
              <a:defRPr>
                <a:solidFill>
                  <a:schemeClr val="lt1"/>
                </a:solidFill>
              </a:defRPr>
            </a:lvl4pPr>
            <a:lvl5pPr marL="2286000" lvl="4" indent="-285750" algn="l">
              <a:lnSpc>
                <a:spcPct val="100000"/>
              </a:lnSpc>
              <a:spcBef>
                <a:spcPts val="200"/>
              </a:spcBef>
              <a:spcAft>
                <a:spcPts val="0"/>
              </a:spcAft>
              <a:buClr>
                <a:schemeClr val="lt1"/>
              </a:buClr>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68" name="Google Shape;168;p12"/>
          <p:cNvSpPr txBox="1">
            <a:spLocks noGrp="1"/>
          </p:cNvSpPr>
          <p:nvPr>
            <p:ph type="body" idx="2"/>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accent4"/>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51"/>
        <p:cNvGrpSpPr/>
        <p:nvPr/>
      </p:nvGrpSpPr>
      <p:grpSpPr>
        <a:xfrm>
          <a:off x="0" y="0"/>
          <a:ext cx="0" cy="0"/>
          <a:chOff x="0" y="0"/>
          <a:chExt cx="0" cy="0"/>
        </a:xfrm>
      </p:grpSpPr>
      <p:sp>
        <p:nvSpPr>
          <p:cNvPr id="1352" name="Google Shape;1352;p113"/>
          <p:cNvSpPr txBox="1">
            <a:spLocks noGrp="1"/>
          </p:cNvSpPr>
          <p:nvPr>
            <p:ph type="title"/>
          </p:nvPr>
        </p:nvSpPr>
        <p:spPr>
          <a:xfrm>
            <a:off x="457201" y="205979"/>
            <a:ext cx="8228100" cy="856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2100"/>
              <a:buNone/>
              <a:defRPr sz="1400" b="0" i="0" u="none" strike="noStrike" cap="none">
                <a:solidFill>
                  <a:srgbClr val="000000"/>
                </a:solidFill>
                <a:latin typeface="Arial"/>
                <a:ea typeface="Arial"/>
                <a:cs typeface="Arial"/>
                <a:sym typeface="Arial"/>
              </a:defRPr>
            </a:lvl1pPr>
            <a:lvl2pPr marR="0" lvl="1" algn="l" rtl="0">
              <a:spcBef>
                <a:spcPts val="0"/>
              </a:spcBef>
              <a:spcAft>
                <a:spcPts val="0"/>
              </a:spcAft>
              <a:buSzPts val="1100"/>
              <a:buNone/>
              <a:defRPr sz="1400" b="0" i="0" u="none" strike="noStrike" cap="none">
                <a:solidFill>
                  <a:srgbClr val="000000"/>
                </a:solidFill>
                <a:latin typeface="Arial"/>
                <a:ea typeface="Arial"/>
                <a:cs typeface="Arial"/>
                <a:sym typeface="Arial"/>
              </a:defRPr>
            </a:lvl2pPr>
            <a:lvl3pPr marR="0" lvl="2" algn="l" rtl="0">
              <a:spcBef>
                <a:spcPts val="0"/>
              </a:spcBef>
              <a:spcAft>
                <a:spcPts val="0"/>
              </a:spcAft>
              <a:buSzPts val="1100"/>
              <a:buNone/>
              <a:defRPr sz="1400" b="0" i="0" u="none" strike="noStrike" cap="none">
                <a:solidFill>
                  <a:srgbClr val="000000"/>
                </a:solidFill>
                <a:latin typeface="Arial"/>
                <a:ea typeface="Arial"/>
                <a:cs typeface="Arial"/>
                <a:sym typeface="Arial"/>
              </a:defRPr>
            </a:lvl3pPr>
            <a:lvl4pPr marR="0" lvl="3" algn="l" rtl="0">
              <a:spcBef>
                <a:spcPts val="0"/>
              </a:spcBef>
              <a:spcAft>
                <a:spcPts val="0"/>
              </a:spcAft>
              <a:buSzPts val="1100"/>
              <a:buNone/>
              <a:defRPr sz="1400" b="0" i="0" u="none" strike="noStrike" cap="none">
                <a:solidFill>
                  <a:srgbClr val="000000"/>
                </a:solidFill>
                <a:latin typeface="Arial"/>
                <a:ea typeface="Arial"/>
                <a:cs typeface="Arial"/>
                <a:sym typeface="Arial"/>
              </a:defRPr>
            </a:lvl4pPr>
            <a:lvl5pPr marR="0" lvl="4" algn="l" rtl="0">
              <a:spcBef>
                <a:spcPts val="0"/>
              </a:spcBef>
              <a:spcAft>
                <a:spcPts val="0"/>
              </a:spcAft>
              <a:buSzPts val="11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1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1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1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100"/>
              <a:buNone/>
              <a:defRPr sz="1400" b="0" i="0" u="none" strike="noStrike" cap="none">
                <a:solidFill>
                  <a:srgbClr val="000000"/>
                </a:solidFill>
                <a:latin typeface="Arial"/>
                <a:ea typeface="Arial"/>
                <a:cs typeface="Arial"/>
                <a:sym typeface="Arial"/>
              </a:defRPr>
            </a:lvl9pPr>
          </a:lstStyle>
          <a:p>
            <a:endParaRPr/>
          </a:p>
        </p:txBody>
      </p:sp>
      <p:sp>
        <p:nvSpPr>
          <p:cNvPr id="1353" name="Google Shape;1353;p113"/>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lvl1pPr lvl="0" rtl="0">
              <a:buNone/>
              <a:defRPr>
                <a:solidFill>
                  <a:srgbClr val="000000"/>
                </a:solidFill>
              </a:defRPr>
            </a:lvl1pPr>
            <a:lvl2pPr lvl="1" rtl="0">
              <a:buNone/>
              <a:defRPr>
                <a:solidFill>
                  <a:srgbClr val="000000"/>
                </a:solidFill>
              </a:defRPr>
            </a:lvl2pPr>
            <a:lvl3pPr lvl="2" rtl="0">
              <a:buNone/>
              <a:defRPr>
                <a:solidFill>
                  <a:srgbClr val="000000"/>
                </a:solidFill>
              </a:defRPr>
            </a:lvl3pPr>
            <a:lvl4pPr lvl="3" rtl="0">
              <a:buNone/>
              <a:defRPr>
                <a:solidFill>
                  <a:srgbClr val="000000"/>
                </a:solidFill>
              </a:defRPr>
            </a:lvl4pPr>
            <a:lvl5pPr lvl="4" rtl="0">
              <a:buNone/>
              <a:defRPr>
                <a:solidFill>
                  <a:srgbClr val="000000"/>
                </a:solidFill>
              </a:defRPr>
            </a:lvl5pPr>
            <a:lvl6pPr lvl="5" rtl="0">
              <a:buNone/>
              <a:defRPr>
                <a:solidFill>
                  <a:srgbClr val="000000"/>
                </a:solidFill>
              </a:defRPr>
            </a:lvl6pPr>
            <a:lvl7pPr lvl="6" rtl="0">
              <a:buNone/>
              <a:defRPr>
                <a:solidFill>
                  <a:srgbClr val="000000"/>
                </a:solidFill>
              </a:defRPr>
            </a:lvl7pPr>
            <a:lvl8pPr lvl="7" rtl="0">
              <a:buNone/>
              <a:defRPr>
                <a:solidFill>
                  <a:srgbClr val="000000"/>
                </a:solidFill>
              </a:defRPr>
            </a:lvl8pPr>
            <a:lvl9pPr lvl="8" rtl="0">
              <a:buNone/>
              <a:defRPr>
                <a:solidFill>
                  <a:srgbClr val="000000"/>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itle Slide – Plum">
  <p:cSld name="Title Slide – Plum">
    <p:spTree>
      <p:nvGrpSpPr>
        <p:cNvPr id="1" name="Shape 169"/>
        <p:cNvGrpSpPr/>
        <p:nvPr/>
      </p:nvGrpSpPr>
      <p:grpSpPr>
        <a:xfrm>
          <a:off x="0" y="0"/>
          <a:ext cx="0" cy="0"/>
          <a:chOff x="0" y="0"/>
          <a:chExt cx="0" cy="0"/>
        </a:xfrm>
      </p:grpSpPr>
      <p:sp>
        <p:nvSpPr>
          <p:cNvPr id="170" name="Google Shape;170;p13"/>
          <p:cNvSpPr/>
          <p:nvPr/>
        </p:nvSpPr>
        <p:spPr>
          <a:xfrm rot="2700000">
            <a:off x="1151094" y="-1934931"/>
            <a:ext cx="2403743" cy="7213154"/>
          </a:xfrm>
          <a:custGeom>
            <a:avLst/>
            <a:gdLst/>
            <a:ahLst/>
            <a:cxnLst/>
            <a:rect l="l" t="t" r="r" b="b"/>
            <a:pathLst>
              <a:path w="3206987" h="9623529" extrusionOk="0">
                <a:moveTo>
                  <a:pt x="3621" y="3200811"/>
                </a:moveTo>
                <a:lnTo>
                  <a:pt x="3204432" y="0"/>
                </a:lnTo>
                <a:lnTo>
                  <a:pt x="3204432" y="8389488"/>
                </a:lnTo>
                <a:lnTo>
                  <a:pt x="3206142" y="8407448"/>
                </a:lnTo>
                <a:cubicBezTo>
                  <a:pt x="3209106" y="8739688"/>
                  <a:pt x="3203091" y="9053968"/>
                  <a:pt x="3206055" y="9386208"/>
                </a:cubicBezTo>
                <a:lnTo>
                  <a:pt x="1971926" y="9623529"/>
                </a:lnTo>
                <a:lnTo>
                  <a:pt x="0" y="7651603"/>
                </a:lnTo>
                <a:lnTo>
                  <a:pt x="3621" y="7647982"/>
                </a:lnTo>
                <a:lnTo>
                  <a:pt x="3621" y="3200811"/>
                </a:lnTo>
                <a:close/>
              </a:path>
            </a:pathLst>
          </a:custGeom>
          <a:gradFill>
            <a:gsLst>
              <a:gs pos="0">
                <a:srgbClr val="7F35AB"/>
              </a:gs>
              <a:gs pos="24000">
                <a:srgbClr val="7F35AB"/>
              </a:gs>
              <a:gs pos="87000">
                <a:srgbClr val="264088"/>
              </a:gs>
              <a:gs pos="100000">
                <a:srgbClr val="26408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71" name="Google Shape;171;p13"/>
          <p:cNvSpPr/>
          <p:nvPr/>
        </p:nvSpPr>
        <p:spPr>
          <a:xfrm rot="2700000">
            <a:off x="1226515" y="923134"/>
            <a:ext cx="2650192" cy="5632103"/>
          </a:xfrm>
          <a:custGeom>
            <a:avLst/>
            <a:gdLst/>
            <a:ahLst/>
            <a:cxnLst/>
            <a:rect l="l" t="t" r="r" b="b"/>
            <a:pathLst>
              <a:path w="3535790" h="7514148" extrusionOk="0">
                <a:moveTo>
                  <a:pt x="0" y="0"/>
                </a:moveTo>
                <a:lnTo>
                  <a:pt x="3535790" y="0"/>
                </a:lnTo>
                <a:lnTo>
                  <a:pt x="3535790" y="4642648"/>
                </a:lnTo>
                <a:lnTo>
                  <a:pt x="706090" y="7514148"/>
                </a:lnTo>
                <a:lnTo>
                  <a:pt x="0" y="6808058"/>
                </a:lnTo>
                <a:lnTo>
                  <a:pt x="0" y="0"/>
                </a:lnTo>
                <a:close/>
              </a:path>
            </a:pathLst>
          </a:custGeom>
          <a:gradFill>
            <a:gsLst>
              <a:gs pos="0">
                <a:srgbClr val="0091DA">
                  <a:alpha val="0"/>
                </a:srgbClr>
              </a:gs>
              <a:gs pos="8580">
                <a:srgbClr val="0286CD">
                  <a:alpha val="0"/>
                </a:srgbClr>
              </a:gs>
              <a:gs pos="78000">
                <a:srgbClr val="133167"/>
              </a:gs>
              <a:gs pos="100000">
                <a:srgbClr val="133167"/>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72" name="Google Shape;172;p13"/>
          <p:cNvSpPr txBox="1">
            <a:spLocks noGrp="1"/>
          </p:cNvSpPr>
          <p:nvPr>
            <p:ph type="title"/>
          </p:nvPr>
        </p:nvSpPr>
        <p:spPr>
          <a:xfrm>
            <a:off x="4945999" y="1186934"/>
            <a:ext cx="3748200" cy="9258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3000"/>
              <a:buNone/>
              <a:defRPr sz="3000" cap="none"/>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73" name="Google Shape;173;p13"/>
          <p:cNvSpPr txBox="1">
            <a:spLocks noGrp="1"/>
          </p:cNvSpPr>
          <p:nvPr>
            <p:ph type="subTitle" idx="1"/>
          </p:nvPr>
        </p:nvSpPr>
        <p:spPr>
          <a:xfrm>
            <a:off x="4945999" y="2153412"/>
            <a:ext cx="3838200" cy="3123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dk2"/>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174" name="Google Shape;174;p13"/>
          <p:cNvSpPr txBox="1">
            <a:spLocks noGrp="1"/>
          </p:cNvSpPr>
          <p:nvPr>
            <p:ph type="body" idx="2"/>
          </p:nvPr>
        </p:nvSpPr>
        <p:spPr>
          <a:xfrm>
            <a:off x="4945999" y="3553069"/>
            <a:ext cx="2743800" cy="266700"/>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1400"/>
              </a:spcBef>
              <a:spcAft>
                <a:spcPts val="0"/>
              </a:spcAft>
              <a:buSzPts val="1100"/>
              <a:buNone/>
              <a:defRPr sz="12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75" name="Google Shape;175;p13"/>
          <p:cNvSpPr txBox="1">
            <a:spLocks noGrp="1"/>
          </p:cNvSpPr>
          <p:nvPr>
            <p:ph type="body" idx="3"/>
          </p:nvPr>
        </p:nvSpPr>
        <p:spPr>
          <a:xfrm>
            <a:off x="4945999" y="3854059"/>
            <a:ext cx="2743800" cy="2667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400"/>
              </a:spcBef>
              <a:spcAft>
                <a:spcPts val="0"/>
              </a:spcAft>
              <a:buSzPts val="1100"/>
              <a:buNone/>
              <a:defRPr sz="12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76" name="Google Shape;176;p13"/>
          <p:cNvSpPr txBox="1">
            <a:spLocks noGrp="1"/>
          </p:cNvSpPr>
          <p:nvPr>
            <p:ph type="body" idx="4"/>
          </p:nvPr>
        </p:nvSpPr>
        <p:spPr>
          <a:xfrm>
            <a:off x="4945999" y="4120759"/>
            <a:ext cx="2743800" cy="1989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400"/>
              </a:spcBef>
              <a:spcAft>
                <a:spcPts val="0"/>
              </a:spcAft>
              <a:buSzPts val="800"/>
              <a:buNone/>
              <a:defRPr sz="9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grpSp>
        <p:nvGrpSpPr>
          <p:cNvPr id="177" name="Google Shape;177;p13"/>
          <p:cNvGrpSpPr/>
          <p:nvPr/>
        </p:nvGrpSpPr>
        <p:grpSpPr>
          <a:xfrm>
            <a:off x="456149" y="4833756"/>
            <a:ext cx="888551" cy="140016"/>
            <a:chOff x="863272" y="6563918"/>
            <a:chExt cx="861082" cy="135727"/>
          </a:xfrm>
        </p:grpSpPr>
        <p:sp>
          <p:nvSpPr>
            <p:cNvPr id="178" name="Google Shape;178;p13"/>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79" name="Google Shape;179;p13"/>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80" name="Google Shape;180;p13"/>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81" name="Google Shape;181;p13"/>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82" name="Google Shape;182;p13"/>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83" name="Google Shape;183;p13"/>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84" name="Google Shape;184;p13"/>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185" name="Google Shape;185;p13"/>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i="0" u="none" strike="noStrike" cap="none">
                <a:solidFill>
                  <a:srgbClr val="FFFFFF"/>
                </a:solidFill>
                <a:latin typeface="Proxima Nova"/>
                <a:ea typeface="Proxima Nova"/>
                <a:cs typeface="Proxima Nova"/>
                <a:sym typeface="Proxima Nova"/>
              </a:rPr>
              <a:t>Confidential   │  ©</a:t>
            </a:r>
            <a:r>
              <a:rPr lang="en-US" sz="600">
                <a:solidFill>
                  <a:srgbClr val="FFFFFF"/>
                </a:solidFill>
                <a:latin typeface="Proxima Nova"/>
                <a:ea typeface="Proxima Nova"/>
                <a:cs typeface="Proxima Nova"/>
                <a:sym typeface="Proxima Nova"/>
              </a:rPr>
              <a:t>2022</a:t>
            </a:r>
            <a:r>
              <a:rPr lang="en-US" sz="600" i="0" u="none" strike="noStrike" cap="none">
                <a:solidFill>
                  <a:srgbClr val="FFFFFF"/>
                </a:solidFill>
                <a:latin typeface="Proxima Nova"/>
                <a:ea typeface="Proxima Nova"/>
                <a:cs typeface="Proxima Nova"/>
                <a:sym typeface="Proxima Nova"/>
              </a:rPr>
              <a:t> VMware, Inc.</a:t>
            </a:r>
            <a:endParaRPr sz="1100">
              <a:solidFill>
                <a:srgbClr val="FFFFFF"/>
              </a:solidFill>
              <a:latin typeface="Proxima Nova"/>
              <a:ea typeface="Proxima Nova"/>
              <a:cs typeface="Proxima Nova"/>
              <a:sym typeface="Proxima Nova"/>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Title Slide – Aqua">
  <p:cSld name="Title Slide – Aqua">
    <p:spTree>
      <p:nvGrpSpPr>
        <p:cNvPr id="1" name="Shape 186"/>
        <p:cNvGrpSpPr/>
        <p:nvPr/>
      </p:nvGrpSpPr>
      <p:grpSpPr>
        <a:xfrm>
          <a:off x="0" y="0"/>
          <a:ext cx="0" cy="0"/>
          <a:chOff x="0" y="0"/>
          <a:chExt cx="0" cy="0"/>
        </a:xfrm>
      </p:grpSpPr>
      <p:sp>
        <p:nvSpPr>
          <p:cNvPr id="187" name="Google Shape;187;p14"/>
          <p:cNvSpPr/>
          <p:nvPr/>
        </p:nvSpPr>
        <p:spPr>
          <a:xfrm rot="2700000">
            <a:off x="1151094" y="-1934931"/>
            <a:ext cx="2403743" cy="7213154"/>
          </a:xfrm>
          <a:custGeom>
            <a:avLst/>
            <a:gdLst/>
            <a:ahLst/>
            <a:cxnLst/>
            <a:rect l="l" t="t" r="r" b="b"/>
            <a:pathLst>
              <a:path w="3206987" h="9623529" extrusionOk="0">
                <a:moveTo>
                  <a:pt x="3621" y="3200811"/>
                </a:moveTo>
                <a:lnTo>
                  <a:pt x="3204432" y="0"/>
                </a:lnTo>
                <a:lnTo>
                  <a:pt x="3204432" y="8389488"/>
                </a:lnTo>
                <a:lnTo>
                  <a:pt x="3206142" y="8407448"/>
                </a:lnTo>
                <a:cubicBezTo>
                  <a:pt x="3209106" y="8739688"/>
                  <a:pt x="3203091" y="9053968"/>
                  <a:pt x="3206055" y="9386208"/>
                </a:cubicBezTo>
                <a:lnTo>
                  <a:pt x="1971926" y="9623529"/>
                </a:lnTo>
                <a:lnTo>
                  <a:pt x="0" y="7651603"/>
                </a:lnTo>
                <a:lnTo>
                  <a:pt x="3621" y="7647982"/>
                </a:lnTo>
                <a:lnTo>
                  <a:pt x="3621" y="3200811"/>
                </a:lnTo>
                <a:close/>
              </a:path>
            </a:pathLst>
          </a:custGeom>
          <a:gradFill>
            <a:gsLst>
              <a:gs pos="0">
                <a:schemeClr val="accent3"/>
              </a:gs>
              <a:gs pos="24000">
                <a:schemeClr val="accent3"/>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88" name="Google Shape;188;p14"/>
          <p:cNvSpPr/>
          <p:nvPr/>
        </p:nvSpPr>
        <p:spPr>
          <a:xfrm rot="2700000">
            <a:off x="1226515" y="923134"/>
            <a:ext cx="2650192" cy="5632103"/>
          </a:xfrm>
          <a:custGeom>
            <a:avLst/>
            <a:gdLst/>
            <a:ahLst/>
            <a:cxnLst/>
            <a:rect l="l" t="t" r="r" b="b"/>
            <a:pathLst>
              <a:path w="3535790" h="7514148" extrusionOk="0">
                <a:moveTo>
                  <a:pt x="0" y="0"/>
                </a:moveTo>
                <a:lnTo>
                  <a:pt x="3535790" y="0"/>
                </a:lnTo>
                <a:lnTo>
                  <a:pt x="3535790" y="4642648"/>
                </a:lnTo>
                <a:lnTo>
                  <a:pt x="706090" y="7514148"/>
                </a:lnTo>
                <a:lnTo>
                  <a:pt x="0" y="6808058"/>
                </a:lnTo>
                <a:lnTo>
                  <a:pt x="0" y="0"/>
                </a:lnTo>
                <a:close/>
              </a:path>
            </a:pathLst>
          </a:custGeom>
          <a:gradFill>
            <a:gsLst>
              <a:gs pos="0">
                <a:srgbClr val="FFFFFF">
                  <a:alpha val="0"/>
                </a:srgbClr>
              </a:gs>
              <a:gs pos="1143">
                <a:srgbClr val="FFFFFF">
                  <a:alpha val="0"/>
                </a:srgbClr>
              </a:gs>
              <a:gs pos="14000">
                <a:srgbClr val="FFFFFF">
                  <a:alpha val="0"/>
                </a:srgbClr>
              </a:gs>
              <a:gs pos="72000">
                <a:schemeClr val="accent1"/>
              </a:gs>
              <a:gs pos="100000">
                <a:schemeClr val="accent1"/>
              </a:gs>
            </a:gsLst>
            <a:lin ang="42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89" name="Google Shape;189;p14"/>
          <p:cNvSpPr txBox="1">
            <a:spLocks noGrp="1"/>
          </p:cNvSpPr>
          <p:nvPr>
            <p:ph type="title"/>
          </p:nvPr>
        </p:nvSpPr>
        <p:spPr>
          <a:xfrm>
            <a:off x="4945999" y="1186934"/>
            <a:ext cx="3748200" cy="9258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3000"/>
              <a:buNone/>
              <a:defRPr sz="3000" cap="none"/>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90" name="Google Shape;190;p14"/>
          <p:cNvSpPr txBox="1">
            <a:spLocks noGrp="1"/>
          </p:cNvSpPr>
          <p:nvPr>
            <p:ph type="subTitle" idx="1"/>
          </p:nvPr>
        </p:nvSpPr>
        <p:spPr>
          <a:xfrm>
            <a:off x="4945999" y="2153412"/>
            <a:ext cx="3838200" cy="3123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dk2"/>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191" name="Google Shape;191;p14"/>
          <p:cNvSpPr txBox="1">
            <a:spLocks noGrp="1"/>
          </p:cNvSpPr>
          <p:nvPr>
            <p:ph type="body" idx="2"/>
          </p:nvPr>
        </p:nvSpPr>
        <p:spPr>
          <a:xfrm>
            <a:off x="4945999" y="3553069"/>
            <a:ext cx="2743800" cy="266700"/>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1400"/>
              </a:spcBef>
              <a:spcAft>
                <a:spcPts val="0"/>
              </a:spcAft>
              <a:buSzPts val="1100"/>
              <a:buNone/>
              <a:defRPr sz="12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92" name="Google Shape;192;p14"/>
          <p:cNvSpPr txBox="1">
            <a:spLocks noGrp="1"/>
          </p:cNvSpPr>
          <p:nvPr>
            <p:ph type="body" idx="3"/>
          </p:nvPr>
        </p:nvSpPr>
        <p:spPr>
          <a:xfrm>
            <a:off x="4945999" y="3854059"/>
            <a:ext cx="2743800" cy="2667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400"/>
              </a:spcBef>
              <a:spcAft>
                <a:spcPts val="0"/>
              </a:spcAft>
              <a:buSzPts val="1100"/>
              <a:buNone/>
              <a:defRPr sz="12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93" name="Google Shape;193;p14"/>
          <p:cNvSpPr txBox="1">
            <a:spLocks noGrp="1"/>
          </p:cNvSpPr>
          <p:nvPr>
            <p:ph type="body" idx="4"/>
          </p:nvPr>
        </p:nvSpPr>
        <p:spPr>
          <a:xfrm>
            <a:off x="4945999" y="4120759"/>
            <a:ext cx="2743800" cy="1989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400"/>
              </a:spcBef>
              <a:spcAft>
                <a:spcPts val="0"/>
              </a:spcAft>
              <a:buSzPts val="800"/>
              <a:buNone/>
              <a:defRPr sz="9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grpSp>
        <p:nvGrpSpPr>
          <p:cNvPr id="194" name="Google Shape;194;p14"/>
          <p:cNvGrpSpPr/>
          <p:nvPr/>
        </p:nvGrpSpPr>
        <p:grpSpPr>
          <a:xfrm>
            <a:off x="456149" y="4833756"/>
            <a:ext cx="888551" cy="140016"/>
            <a:chOff x="863272" y="6563918"/>
            <a:chExt cx="861082" cy="135727"/>
          </a:xfrm>
        </p:grpSpPr>
        <p:sp>
          <p:nvSpPr>
            <p:cNvPr id="195" name="Google Shape;195;p14"/>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96" name="Google Shape;196;p14"/>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97" name="Google Shape;197;p14"/>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98" name="Google Shape;198;p14"/>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99" name="Google Shape;199;p14"/>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00" name="Google Shape;200;p14"/>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01" name="Google Shape;201;p14"/>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202" name="Google Shape;202;p14"/>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i="0" u="none" strike="noStrike" cap="none">
                <a:solidFill>
                  <a:srgbClr val="FFFFFF"/>
                </a:solidFill>
                <a:latin typeface="Proxima Nova"/>
                <a:ea typeface="Proxima Nova"/>
                <a:cs typeface="Proxima Nova"/>
                <a:sym typeface="Proxima Nova"/>
              </a:rPr>
              <a:t>Confidential   │  ©</a:t>
            </a:r>
            <a:r>
              <a:rPr lang="en-US" sz="600">
                <a:solidFill>
                  <a:srgbClr val="FFFFFF"/>
                </a:solidFill>
                <a:latin typeface="Proxima Nova"/>
                <a:ea typeface="Proxima Nova"/>
                <a:cs typeface="Proxima Nova"/>
                <a:sym typeface="Proxima Nova"/>
              </a:rPr>
              <a:t>2022</a:t>
            </a:r>
            <a:r>
              <a:rPr lang="en-US" sz="600" i="0" u="none" strike="noStrike" cap="none">
                <a:solidFill>
                  <a:srgbClr val="FFFFFF"/>
                </a:solidFill>
                <a:latin typeface="Proxima Nova"/>
                <a:ea typeface="Proxima Nova"/>
                <a:cs typeface="Proxima Nova"/>
                <a:sym typeface="Proxima Nova"/>
              </a:rPr>
              <a:t> VMware, Inc.</a:t>
            </a:r>
            <a:endParaRPr sz="1100">
              <a:solidFill>
                <a:srgbClr val="FFFFFF"/>
              </a:solidFill>
              <a:latin typeface="Proxima Nova"/>
              <a:ea typeface="Proxima Nova"/>
              <a:cs typeface="Proxima Nova"/>
              <a:sym typeface="Proxima Nova"/>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203"/>
        <p:cNvGrpSpPr/>
        <p:nvPr/>
      </p:nvGrpSpPr>
      <p:grpSpPr>
        <a:xfrm>
          <a:off x="0" y="0"/>
          <a:ext cx="0" cy="0"/>
          <a:chOff x="0" y="0"/>
          <a:chExt cx="0" cy="0"/>
        </a:xfrm>
      </p:grpSpPr>
      <p:sp>
        <p:nvSpPr>
          <p:cNvPr id="204" name="Google Shape;204;p15"/>
          <p:cNvSpPr txBox="1"/>
          <p:nvPr/>
        </p:nvSpPr>
        <p:spPr>
          <a:xfrm>
            <a:off x="456129" y="946196"/>
            <a:ext cx="1450800" cy="401100"/>
          </a:xfrm>
          <a:prstGeom prst="rect">
            <a:avLst/>
          </a:prstGeom>
          <a:noFill/>
          <a:ln>
            <a:noFill/>
          </a:ln>
        </p:spPr>
        <p:txBody>
          <a:bodyPr spcFirstLastPara="1" wrap="square" lIns="0" tIns="0" rIns="0" bIns="0" anchor="t" anchorCtr="0">
            <a:noAutofit/>
          </a:bodyPr>
          <a:lstStyle/>
          <a:p>
            <a:pPr marL="0" marR="0" lvl="0" indent="0" algn="l" rtl="0">
              <a:lnSpc>
                <a:spcPct val="90000"/>
              </a:lnSpc>
              <a:spcBef>
                <a:spcPts val="0"/>
              </a:spcBef>
              <a:spcAft>
                <a:spcPts val="0"/>
              </a:spcAft>
              <a:buNone/>
            </a:pPr>
            <a:r>
              <a:rPr lang="en-US" sz="2400">
                <a:solidFill>
                  <a:schemeClr val="accent2"/>
                </a:solidFill>
                <a:latin typeface="Proxima Nova"/>
                <a:ea typeface="Proxima Nova"/>
                <a:cs typeface="Proxima Nova"/>
                <a:sym typeface="Proxima Nova"/>
              </a:rPr>
              <a:t>Agenda</a:t>
            </a:r>
            <a:endParaRPr sz="1100">
              <a:latin typeface="Proxima Nova"/>
              <a:ea typeface="Proxima Nova"/>
              <a:cs typeface="Proxima Nova"/>
              <a:sym typeface="Proxima Nova"/>
            </a:endParaRPr>
          </a:p>
        </p:txBody>
      </p:sp>
      <p:sp>
        <p:nvSpPr>
          <p:cNvPr id="205" name="Google Shape;205;p15"/>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206" name="Google Shape;206;p15"/>
          <p:cNvSpPr txBox="1">
            <a:spLocks noGrp="1"/>
          </p:cNvSpPr>
          <p:nvPr>
            <p:ph type="body" idx="1"/>
          </p:nvPr>
        </p:nvSpPr>
        <p:spPr>
          <a:xfrm>
            <a:off x="2171075" y="1019930"/>
            <a:ext cx="5487900" cy="3242100"/>
          </a:xfrm>
          <a:prstGeom prst="rect">
            <a:avLst/>
          </a:prstGeom>
          <a:noFill/>
          <a:ln>
            <a:noFill/>
          </a:ln>
        </p:spPr>
        <p:txBody>
          <a:bodyPr spcFirstLastPara="1" wrap="square" lIns="0" tIns="0" rIns="0" bIns="0" anchor="t" anchorCtr="0">
            <a:noAutofit/>
          </a:bodyPr>
          <a:lstStyle>
            <a:lvl1pPr marL="457200" lvl="0" indent="-317500" algn="l">
              <a:lnSpc>
                <a:spcPct val="100000"/>
              </a:lnSpc>
              <a:spcBef>
                <a:spcPts val="1400"/>
              </a:spcBef>
              <a:spcAft>
                <a:spcPts val="0"/>
              </a:spcAft>
              <a:buClr>
                <a:schemeClr val="accent2"/>
              </a:buClr>
              <a:buSzPts val="1400"/>
              <a:buChar char="​"/>
              <a:defRPr>
                <a:solidFill>
                  <a:schemeClr val="accent4"/>
                </a:solidFill>
              </a:defRPr>
            </a:lvl1pPr>
            <a:lvl2pPr marL="914400" lvl="1" indent="-304800" algn="l">
              <a:lnSpc>
                <a:spcPct val="100000"/>
              </a:lnSpc>
              <a:spcBef>
                <a:spcPts val="500"/>
              </a:spcBef>
              <a:spcAft>
                <a:spcPts val="0"/>
              </a:spcAft>
              <a:buSzPts val="1200"/>
              <a:buChar char="​"/>
              <a:defRPr/>
            </a:lvl2pPr>
            <a:lvl3pPr marL="1371600" lvl="2" indent="-228600" algn="l">
              <a:lnSpc>
                <a:spcPct val="100000"/>
              </a:lnSpc>
              <a:spcBef>
                <a:spcPts val="200"/>
              </a:spcBef>
              <a:spcAft>
                <a:spcPts val="0"/>
              </a:spcAft>
              <a:buSzPts val="1200"/>
              <a:buNone/>
              <a:defRPr sz="1400"/>
            </a:lvl3pPr>
            <a:lvl4pPr marL="1828800" lvl="3" indent="-304800" algn="l">
              <a:lnSpc>
                <a:spcPct val="100000"/>
              </a:lnSpc>
              <a:spcBef>
                <a:spcPts val="200"/>
              </a:spcBef>
              <a:spcAft>
                <a:spcPts val="0"/>
              </a:spcAft>
              <a:buSzPts val="1200"/>
              <a:buChar char="​"/>
              <a:defRPr sz="1400">
                <a:solidFill>
                  <a:schemeClr val="dk2"/>
                </a:solidFill>
              </a:defRPr>
            </a:lvl4pPr>
            <a:lvl5pPr marL="2286000" lvl="4" indent="-304800" algn="l">
              <a:lnSpc>
                <a:spcPct val="100000"/>
              </a:lnSpc>
              <a:spcBef>
                <a:spcPts val="200"/>
              </a:spcBef>
              <a:spcAft>
                <a:spcPts val="0"/>
              </a:spcAft>
              <a:buSzPts val="1200"/>
              <a:buChar char="​"/>
              <a:defRPr sz="1400">
                <a:solidFill>
                  <a:schemeClr val="dk2"/>
                </a:solidFill>
              </a:defRPr>
            </a:lvl5pPr>
            <a:lvl6pPr marL="2743200" lvl="5" indent="-304800" algn="l">
              <a:lnSpc>
                <a:spcPct val="100000"/>
              </a:lnSpc>
              <a:spcBef>
                <a:spcPts val="1400"/>
              </a:spcBef>
              <a:spcAft>
                <a:spcPts val="0"/>
              </a:spcAft>
              <a:buSzPts val="1200"/>
              <a:buChar char="​"/>
              <a:defRPr sz="1400">
                <a:solidFill>
                  <a:schemeClr val="dk2"/>
                </a:solidFill>
              </a:defRPr>
            </a:lvl6pPr>
            <a:lvl7pPr marL="3200400" lvl="6" indent="-304800" algn="l">
              <a:lnSpc>
                <a:spcPct val="100000"/>
              </a:lnSpc>
              <a:spcBef>
                <a:spcPts val="200"/>
              </a:spcBef>
              <a:spcAft>
                <a:spcPts val="0"/>
              </a:spcAft>
              <a:buSzPts val="1200"/>
              <a:buChar char="​"/>
              <a:defRPr sz="1400">
                <a:solidFill>
                  <a:schemeClr val="dk2"/>
                </a:solidFill>
              </a:defRPr>
            </a:lvl7pPr>
            <a:lvl8pPr marL="3657600" lvl="7" indent="-304800" algn="l">
              <a:lnSpc>
                <a:spcPct val="90000"/>
              </a:lnSpc>
              <a:spcBef>
                <a:spcPts val="500"/>
              </a:spcBef>
              <a:spcAft>
                <a:spcPts val="0"/>
              </a:spcAft>
              <a:buSzPts val="1200"/>
              <a:buChar char="​"/>
              <a:defRPr sz="1400">
                <a:solidFill>
                  <a:schemeClr val="dk2"/>
                </a:solidFill>
              </a:defRPr>
            </a:lvl8pPr>
            <a:lvl9pPr marL="4114800" lvl="8" indent="-304800" algn="l">
              <a:lnSpc>
                <a:spcPct val="100000"/>
              </a:lnSpc>
              <a:spcBef>
                <a:spcPts val="1400"/>
              </a:spcBef>
              <a:spcAft>
                <a:spcPts val="0"/>
              </a:spcAft>
              <a:buSzPts val="1200"/>
              <a:buChar char="​"/>
              <a:defRPr sz="1400">
                <a:solidFill>
                  <a:schemeClr val="dk2"/>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Section Header">
  <p:cSld name="Section Header">
    <p:spTree>
      <p:nvGrpSpPr>
        <p:cNvPr id="1" name="Shape 207"/>
        <p:cNvGrpSpPr/>
        <p:nvPr/>
      </p:nvGrpSpPr>
      <p:grpSpPr>
        <a:xfrm>
          <a:off x="0" y="0"/>
          <a:ext cx="0" cy="0"/>
          <a:chOff x="0" y="0"/>
          <a:chExt cx="0" cy="0"/>
        </a:xfrm>
      </p:grpSpPr>
      <p:sp>
        <p:nvSpPr>
          <p:cNvPr id="208" name="Google Shape;208;p16"/>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700"/>
              <a:buNone/>
              <a:defRPr sz="2700" cap="none">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09" name="Google Shape;209;p16"/>
          <p:cNvSpPr txBox="1">
            <a:spLocks noGrp="1"/>
          </p:cNvSpPr>
          <p:nvPr>
            <p:ph type="subTitle" idx="1"/>
          </p:nvPr>
        </p:nvSpPr>
        <p:spPr>
          <a:xfrm>
            <a:off x="452342" y="1703091"/>
            <a:ext cx="4807500" cy="5256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210" name="Google Shape;210;p16"/>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211" name="Google Shape;211;p16"/>
          <p:cNvGrpSpPr/>
          <p:nvPr/>
        </p:nvGrpSpPr>
        <p:grpSpPr>
          <a:xfrm>
            <a:off x="456149" y="4833756"/>
            <a:ext cx="888551" cy="140016"/>
            <a:chOff x="863272" y="6563918"/>
            <a:chExt cx="861082" cy="135727"/>
          </a:xfrm>
        </p:grpSpPr>
        <p:sp>
          <p:nvSpPr>
            <p:cNvPr id="212" name="Google Shape;212;p16"/>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13" name="Google Shape;213;p16"/>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14" name="Google Shape;214;p16"/>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15" name="Google Shape;215;p16"/>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16" name="Google Shape;216;p16"/>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17" name="Google Shape;217;p16"/>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18" name="Google Shape;218;p16"/>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219" name="Google Shape;219;p16"/>
          <p:cNvSpPr/>
          <p:nvPr/>
        </p:nvSpPr>
        <p:spPr>
          <a:xfrm rot="2700000">
            <a:off x="5439873" y="-752550"/>
            <a:ext cx="2627625" cy="7999877"/>
          </a:xfrm>
          <a:custGeom>
            <a:avLst/>
            <a:gdLst/>
            <a:ahLst/>
            <a:cxnLst/>
            <a:rect l="l" t="t" r="r" b="b"/>
            <a:pathLst>
              <a:path w="3505682" h="10673146" extrusionOk="0">
                <a:moveTo>
                  <a:pt x="0" y="925479"/>
                </a:moveTo>
                <a:lnTo>
                  <a:pt x="925478" y="0"/>
                </a:lnTo>
                <a:lnTo>
                  <a:pt x="3505682" y="2580205"/>
                </a:lnTo>
                <a:lnTo>
                  <a:pt x="3505682" y="7167464"/>
                </a:lnTo>
                <a:lnTo>
                  <a:pt x="0" y="10673146"/>
                </a:lnTo>
                <a:lnTo>
                  <a:pt x="0" y="925479"/>
                </a:lnTo>
                <a:close/>
              </a:path>
            </a:pathLst>
          </a:custGeom>
          <a:gradFill>
            <a:gsLst>
              <a:gs pos="0">
                <a:schemeClr val="accent4"/>
              </a:gs>
              <a:gs pos="24000">
                <a:schemeClr val="accent4"/>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20" name="Google Shape;220;p16"/>
          <p:cNvSpPr/>
          <p:nvPr/>
        </p:nvSpPr>
        <p:spPr>
          <a:xfrm rot="2700000">
            <a:off x="7318890" y="1256336"/>
            <a:ext cx="727461" cy="4860865"/>
          </a:xfrm>
          <a:custGeom>
            <a:avLst/>
            <a:gdLst/>
            <a:ahLst/>
            <a:cxnLst/>
            <a:rect l="l" t="t" r="r" b="b"/>
            <a:pathLst>
              <a:path w="970552" h="6485190" extrusionOk="0">
                <a:moveTo>
                  <a:pt x="1" y="0"/>
                </a:moveTo>
                <a:lnTo>
                  <a:pt x="970552" y="970551"/>
                </a:lnTo>
                <a:lnTo>
                  <a:pt x="970552" y="5514638"/>
                </a:lnTo>
                <a:lnTo>
                  <a:pt x="0" y="6485190"/>
                </a:lnTo>
                <a:close/>
              </a:path>
            </a:pathLst>
          </a:custGeom>
          <a:gradFill>
            <a:gsLst>
              <a:gs pos="0">
                <a:schemeClr val="accent4"/>
              </a:gs>
              <a:gs pos="16000">
                <a:schemeClr val="accent4"/>
              </a:gs>
              <a:gs pos="76000">
                <a:srgbClr val="FFFFFF">
                  <a:alpha val="90980"/>
                </a:srgbClr>
              </a:gs>
              <a:gs pos="94000">
                <a:schemeClr val="lt1"/>
              </a:gs>
              <a:gs pos="100000">
                <a:schemeClr val="l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21" name="Google Shape;221;p16"/>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i="0" u="none" strike="noStrike" cap="none">
                <a:solidFill>
                  <a:schemeClr val="dk2"/>
                </a:solidFill>
                <a:latin typeface="Proxima Nova"/>
                <a:ea typeface="Proxima Nova"/>
                <a:cs typeface="Proxima Nova"/>
                <a:sym typeface="Proxima Nova"/>
              </a:rPr>
              <a:t>Confidential   │  ©</a:t>
            </a:r>
            <a:r>
              <a:rPr lang="en-US" sz="600">
                <a:solidFill>
                  <a:schemeClr val="dk2"/>
                </a:solidFill>
                <a:latin typeface="Proxima Nova"/>
                <a:ea typeface="Proxima Nova"/>
                <a:cs typeface="Proxima Nova"/>
                <a:sym typeface="Proxima Nova"/>
              </a:rPr>
              <a:t>2022</a:t>
            </a:r>
            <a:r>
              <a:rPr lang="en-US" sz="600" i="0" u="none" strike="noStrike" cap="none">
                <a:solidFill>
                  <a:schemeClr val="dk2"/>
                </a:solidFill>
                <a:latin typeface="Proxima Nova"/>
                <a:ea typeface="Proxima Nova"/>
                <a:cs typeface="Proxima Nova"/>
                <a:sym typeface="Proxima Nova"/>
              </a:rPr>
              <a:t> VMware, Inc.</a:t>
            </a:r>
            <a:endParaRPr sz="1100">
              <a:solidFill>
                <a:schemeClr val="dk2"/>
              </a:solidFill>
              <a:latin typeface="Proxima Nova"/>
              <a:ea typeface="Proxima Nova"/>
              <a:cs typeface="Proxima Nova"/>
              <a:sym typeface="Proxima Nova"/>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Section Header – Plum">
  <p:cSld name="Section Header – Plum">
    <p:spTree>
      <p:nvGrpSpPr>
        <p:cNvPr id="1" name="Shape 222"/>
        <p:cNvGrpSpPr/>
        <p:nvPr/>
      </p:nvGrpSpPr>
      <p:grpSpPr>
        <a:xfrm>
          <a:off x="0" y="0"/>
          <a:ext cx="0" cy="0"/>
          <a:chOff x="0" y="0"/>
          <a:chExt cx="0" cy="0"/>
        </a:xfrm>
      </p:grpSpPr>
      <p:sp>
        <p:nvSpPr>
          <p:cNvPr id="223" name="Google Shape;223;p17"/>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700"/>
              <a:buNone/>
              <a:defRPr sz="2700" cap="none">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24" name="Google Shape;224;p17"/>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dk2"/>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225" name="Google Shape;225;p17"/>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226" name="Google Shape;226;p17"/>
          <p:cNvGrpSpPr/>
          <p:nvPr/>
        </p:nvGrpSpPr>
        <p:grpSpPr>
          <a:xfrm>
            <a:off x="456149" y="4833756"/>
            <a:ext cx="888551" cy="140016"/>
            <a:chOff x="863272" y="6563918"/>
            <a:chExt cx="861082" cy="135727"/>
          </a:xfrm>
        </p:grpSpPr>
        <p:sp>
          <p:nvSpPr>
            <p:cNvPr id="227" name="Google Shape;227;p17"/>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28" name="Google Shape;228;p17"/>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29" name="Google Shape;229;p17"/>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30" name="Google Shape;230;p17"/>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31" name="Google Shape;231;p17"/>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32" name="Google Shape;232;p17"/>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33" name="Google Shape;233;p17"/>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234" name="Google Shape;234;p17"/>
          <p:cNvSpPr/>
          <p:nvPr/>
        </p:nvSpPr>
        <p:spPr>
          <a:xfrm rot="2700000">
            <a:off x="5439873" y="-752550"/>
            <a:ext cx="2627625" cy="7999877"/>
          </a:xfrm>
          <a:custGeom>
            <a:avLst/>
            <a:gdLst/>
            <a:ahLst/>
            <a:cxnLst/>
            <a:rect l="l" t="t" r="r" b="b"/>
            <a:pathLst>
              <a:path w="3505682" h="10673146" extrusionOk="0">
                <a:moveTo>
                  <a:pt x="0" y="925479"/>
                </a:moveTo>
                <a:lnTo>
                  <a:pt x="925478" y="0"/>
                </a:lnTo>
                <a:lnTo>
                  <a:pt x="3505682" y="2580205"/>
                </a:lnTo>
                <a:lnTo>
                  <a:pt x="3505682" y="7167464"/>
                </a:lnTo>
                <a:lnTo>
                  <a:pt x="0" y="10673146"/>
                </a:lnTo>
                <a:lnTo>
                  <a:pt x="0" y="925479"/>
                </a:lnTo>
                <a:close/>
              </a:path>
            </a:pathLst>
          </a:custGeom>
          <a:gradFill>
            <a:gsLst>
              <a:gs pos="0">
                <a:srgbClr val="7F35AB"/>
              </a:gs>
              <a:gs pos="24000">
                <a:srgbClr val="7F35AB"/>
              </a:gs>
              <a:gs pos="87000">
                <a:srgbClr val="264088"/>
              </a:gs>
              <a:gs pos="100000">
                <a:srgbClr val="26408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35" name="Google Shape;235;p17"/>
          <p:cNvSpPr/>
          <p:nvPr/>
        </p:nvSpPr>
        <p:spPr>
          <a:xfrm rot="2700000">
            <a:off x="7318890" y="1256336"/>
            <a:ext cx="727461" cy="4860865"/>
          </a:xfrm>
          <a:custGeom>
            <a:avLst/>
            <a:gdLst/>
            <a:ahLst/>
            <a:cxnLst/>
            <a:rect l="l" t="t" r="r" b="b"/>
            <a:pathLst>
              <a:path w="970552" h="6485190" extrusionOk="0">
                <a:moveTo>
                  <a:pt x="1" y="0"/>
                </a:moveTo>
                <a:lnTo>
                  <a:pt x="970552" y="970551"/>
                </a:lnTo>
                <a:lnTo>
                  <a:pt x="970552" y="5514638"/>
                </a:lnTo>
                <a:lnTo>
                  <a:pt x="0" y="6485190"/>
                </a:lnTo>
                <a:close/>
              </a:path>
            </a:pathLst>
          </a:custGeom>
          <a:gradFill>
            <a:gsLst>
              <a:gs pos="0">
                <a:srgbClr val="7F35AB"/>
              </a:gs>
              <a:gs pos="20000">
                <a:srgbClr val="7F35AB"/>
              </a:gs>
              <a:gs pos="74000">
                <a:srgbClr val="FFFFFF">
                  <a:alpha val="78823"/>
                </a:srgbClr>
              </a:gs>
              <a:gs pos="95000">
                <a:schemeClr val="lt1"/>
              </a:gs>
              <a:gs pos="100000">
                <a:schemeClr val="l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36" name="Google Shape;236;p17"/>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i="0" u="none" strike="noStrike" cap="none">
                <a:solidFill>
                  <a:schemeClr val="dk2"/>
                </a:solidFill>
                <a:latin typeface="Proxima Nova"/>
                <a:ea typeface="Proxima Nova"/>
                <a:cs typeface="Proxima Nova"/>
                <a:sym typeface="Proxima Nova"/>
              </a:rPr>
              <a:t>Confidential   │  ©</a:t>
            </a:r>
            <a:r>
              <a:rPr lang="en-US" sz="600">
                <a:solidFill>
                  <a:schemeClr val="dk2"/>
                </a:solidFill>
                <a:latin typeface="Proxima Nova"/>
                <a:ea typeface="Proxima Nova"/>
                <a:cs typeface="Proxima Nova"/>
                <a:sym typeface="Proxima Nova"/>
              </a:rPr>
              <a:t>2022</a:t>
            </a:r>
            <a:r>
              <a:rPr lang="en-US" sz="600" i="0" u="none" strike="noStrike" cap="none">
                <a:solidFill>
                  <a:schemeClr val="dk2"/>
                </a:solidFill>
                <a:latin typeface="Proxima Nova"/>
                <a:ea typeface="Proxima Nova"/>
                <a:cs typeface="Proxima Nova"/>
                <a:sym typeface="Proxima Nova"/>
              </a:rPr>
              <a:t> VMware, Inc.</a:t>
            </a:r>
            <a:endParaRPr sz="1100">
              <a:solidFill>
                <a:schemeClr val="dk2"/>
              </a:solidFill>
              <a:latin typeface="Proxima Nova"/>
              <a:ea typeface="Proxima Nova"/>
              <a:cs typeface="Proxima Nova"/>
              <a:sym typeface="Proxima Nova"/>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Section Header – Aqua">
  <p:cSld name="Section Header – Aqua">
    <p:spTree>
      <p:nvGrpSpPr>
        <p:cNvPr id="1" name="Shape 237"/>
        <p:cNvGrpSpPr/>
        <p:nvPr/>
      </p:nvGrpSpPr>
      <p:grpSpPr>
        <a:xfrm>
          <a:off x="0" y="0"/>
          <a:ext cx="0" cy="0"/>
          <a:chOff x="0" y="0"/>
          <a:chExt cx="0" cy="0"/>
        </a:xfrm>
      </p:grpSpPr>
      <p:sp>
        <p:nvSpPr>
          <p:cNvPr id="238" name="Google Shape;238;p18"/>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700"/>
              <a:buNone/>
              <a:defRPr sz="2700" cap="none">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39" name="Google Shape;239;p18"/>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dk2"/>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240" name="Google Shape;240;p18"/>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241" name="Google Shape;241;p18"/>
          <p:cNvGrpSpPr/>
          <p:nvPr/>
        </p:nvGrpSpPr>
        <p:grpSpPr>
          <a:xfrm>
            <a:off x="456149" y="4833756"/>
            <a:ext cx="888551" cy="140016"/>
            <a:chOff x="863272" y="6563918"/>
            <a:chExt cx="861082" cy="135727"/>
          </a:xfrm>
        </p:grpSpPr>
        <p:sp>
          <p:nvSpPr>
            <p:cNvPr id="242" name="Google Shape;242;p18"/>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43" name="Google Shape;243;p18"/>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44" name="Google Shape;244;p18"/>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45" name="Google Shape;245;p18"/>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46" name="Google Shape;246;p18"/>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47" name="Google Shape;247;p18"/>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48" name="Google Shape;248;p18"/>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249" name="Google Shape;249;p18"/>
          <p:cNvSpPr/>
          <p:nvPr/>
        </p:nvSpPr>
        <p:spPr>
          <a:xfrm rot="2700000">
            <a:off x="5439873" y="-752550"/>
            <a:ext cx="2627625" cy="7999877"/>
          </a:xfrm>
          <a:custGeom>
            <a:avLst/>
            <a:gdLst/>
            <a:ahLst/>
            <a:cxnLst/>
            <a:rect l="l" t="t" r="r" b="b"/>
            <a:pathLst>
              <a:path w="3505682" h="10673146" extrusionOk="0">
                <a:moveTo>
                  <a:pt x="0" y="925479"/>
                </a:moveTo>
                <a:lnTo>
                  <a:pt x="925478" y="0"/>
                </a:lnTo>
                <a:lnTo>
                  <a:pt x="3505682" y="2580205"/>
                </a:lnTo>
                <a:lnTo>
                  <a:pt x="3505682" y="7167464"/>
                </a:lnTo>
                <a:lnTo>
                  <a:pt x="0" y="10673146"/>
                </a:lnTo>
                <a:lnTo>
                  <a:pt x="0" y="925479"/>
                </a:lnTo>
                <a:close/>
              </a:path>
            </a:pathLst>
          </a:custGeom>
          <a:gradFill>
            <a:gsLst>
              <a:gs pos="0">
                <a:schemeClr val="accent3"/>
              </a:gs>
              <a:gs pos="24000">
                <a:schemeClr val="accent3"/>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50" name="Google Shape;250;p18"/>
          <p:cNvSpPr/>
          <p:nvPr/>
        </p:nvSpPr>
        <p:spPr>
          <a:xfrm rot="2700000">
            <a:off x="7318890" y="1256336"/>
            <a:ext cx="727461" cy="4860865"/>
          </a:xfrm>
          <a:custGeom>
            <a:avLst/>
            <a:gdLst/>
            <a:ahLst/>
            <a:cxnLst/>
            <a:rect l="l" t="t" r="r" b="b"/>
            <a:pathLst>
              <a:path w="970552" h="6485190" extrusionOk="0">
                <a:moveTo>
                  <a:pt x="1" y="0"/>
                </a:moveTo>
                <a:lnTo>
                  <a:pt x="970552" y="970551"/>
                </a:lnTo>
                <a:lnTo>
                  <a:pt x="970552" y="5514638"/>
                </a:lnTo>
                <a:lnTo>
                  <a:pt x="0" y="6485190"/>
                </a:lnTo>
                <a:close/>
              </a:path>
            </a:pathLst>
          </a:custGeom>
          <a:gradFill>
            <a:gsLst>
              <a:gs pos="0">
                <a:schemeClr val="accent3"/>
              </a:gs>
              <a:gs pos="24000">
                <a:schemeClr val="accent3"/>
              </a:gs>
              <a:gs pos="80511">
                <a:srgbClr val="FFFFFF">
                  <a:alpha val="75686"/>
                </a:srgbClr>
              </a:gs>
              <a:gs pos="100000">
                <a:schemeClr val="l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51" name="Google Shape;251;p18"/>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i="0" u="none" strike="noStrike" cap="none">
                <a:solidFill>
                  <a:schemeClr val="dk2"/>
                </a:solidFill>
                <a:latin typeface="Proxima Nova"/>
                <a:ea typeface="Proxima Nova"/>
                <a:cs typeface="Proxima Nova"/>
                <a:sym typeface="Proxima Nova"/>
              </a:rPr>
              <a:t>Confidential   │  ©</a:t>
            </a:r>
            <a:r>
              <a:rPr lang="en-US" sz="600">
                <a:solidFill>
                  <a:schemeClr val="dk2"/>
                </a:solidFill>
                <a:latin typeface="Proxima Nova"/>
                <a:ea typeface="Proxima Nova"/>
                <a:cs typeface="Proxima Nova"/>
                <a:sym typeface="Proxima Nova"/>
              </a:rPr>
              <a:t>2022</a:t>
            </a:r>
            <a:r>
              <a:rPr lang="en-US" sz="600" i="0" u="none" strike="noStrike" cap="none">
                <a:solidFill>
                  <a:schemeClr val="dk2"/>
                </a:solidFill>
                <a:latin typeface="Proxima Nova"/>
                <a:ea typeface="Proxima Nova"/>
                <a:cs typeface="Proxima Nova"/>
                <a:sym typeface="Proxima Nova"/>
              </a:rPr>
              <a:t> VMware, Inc.</a:t>
            </a:r>
            <a:endParaRPr sz="1100">
              <a:solidFill>
                <a:schemeClr val="dk2"/>
              </a:solidFill>
              <a:latin typeface="Proxima Nova"/>
              <a:ea typeface="Proxima Nova"/>
              <a:cs typeface="Proxima Nova"/>
              <a:sym typeface="Proxima Nova"/>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Quote">
  <p:cSld name="Quote">
    <p:spTree>
      <p:nvGrpSpPr>
        <p:cNvPr id="1" name="Shape 252"/>
        <p:cNvGrpSpPr/>
        <p:nvPr/>
      </p:nvGrpSpPr>
      <p:grpSpPr>
        <a:xfrm>
          <a:off x="0" y="0"/>
          <a:ext cx="0" cy="0"/>
          <a:chOff x="0" y="0"/>
          <a:chExt cx="0" cy="0"/>
        </a:xfrm>
      </p:grpSpPr>
      <p:sp>
        <p:nvSpPr>
          <p:cNvPr id="253" name="Google Shape;253;p19"/>
          <p:cNvSpPr/>
          <p:nvPr/>
        </p:nvSpPr>
        <p:spPr>
          <a:xfrm rot="2700000">
            <a:off x="871487" y="-3370163"/>
            <a:ext cx="5621357" cy="10094598"/>
          </a:xfrm>
          <a:custGeom>
            <a:avLst/>
            <a:gdLst/>
            <a:ahLst/>
            <a:cxnLst/>
            <a:rect l="l" t="t" r="r" b="b"/>
            <a:pathLst>
              <a:path w="7499811" h="13467847" extrusionOk="0">
                <a:moveTo>
                  <a:pt x="0" y="7314868"/>
                </a:moveTo>
                <a:lnTo>
                  <a:pt x="7314868" y="0"/>
                </a:lnTo>
                <a:lnTo>
                  <a:pt x="7499811" y="184942"/>
                </a:lnTo>
                <a:lnTo>
                  <a:pt x="7499811" y="9513150"/>
                </a:lnTo>
                <a:lnTo>
                  <a:pt x="3545114" y="13467847"/>
                </a:lnTo>
                <a:lnTo>
                  <a:pt x="0" y="9922733"/>
                </a:lnTo>
                <a:close/>
              </a:path>
            </a:pathLst>
          </a:custGeom>
          <a:gradFill>
            <a:gsLst>
              <a:gs pos="0">
                <a:schemeClr val="accent4"/>
              </a:gs>
              <a:gs pos="24000">
                <a:schemeClr val="accent4"/>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54" name="Google Shape;254;p19"/>
          <p:cNvSpPr/>
          <p:nvPr/>
        </p:nvSpPr>
        <p:spPr>
          <a:xfrm rot="2700000">
            <a:off x="5278040" y="-126431"/>
            <a:ext cx="781033" cy="6493910"/>
          </a:xfrm>
          <a:custGeom>
            <a:avLst/>
            <a:gdLst/>
            <a:ahLst/>
            <a:cxnLst/>
            <a:rect l="l" t="t" r="r" b="b"/>
            <a:pathLst>
              <a:path w="1042026" h="8663939" extrusionOk="0">
                <a:moveTo>
                  <a:pt x="0" y="0"/>
                </a:moveTo>
                <a:lnTo>
                  <a:pt x="1042026" y="0"/>
                </a:lnTo>
                <a:lnTo>
                  <a:pt x="1042026" y="7621913"/>
                </a:lnTo>
                <a:lnTo>
                  <a:pt x="0" y="8663939"/>
                </a:lnTo>
                <a:close/>
              </a:path>
            </a:pathLst>
          </a:custGeom>
          <a:gradFill>
            <a:gsLst>
              <a:gs pos="0">
                <a:schemeClr val="accent4"/>
              </a:gs>
              <a:gs pos="26000">
                <a:schemeClr val="accent4"/>
              </a:gs>
              <a:gs pos="76000">
                <a:srgbClr val="FFFFFF">
                  <a:alpha val="90980"/>
                </a:srgbClr>
              </a:gs>
              <a:gs pos="94000">
                <a:schemeClr val="lt1"/>
              </a:gs>
              <a:gs pos="100000">
                <a:schemeClr val="l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55" name="Google Shape;255;p19"/>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256" name="Google Shape;256;p19"/>
          <p:cNvGrpSpPr/>
          <p:nvPr/>
        </p:nvGrpSpPr>
        <p:grpSpPr>
          <a:xfrm>
            <a:off x="456149" y="4833756"/>
            <a:ext cx="888551" cy="140016"/>
            <a:chOff x="863272" y="6563918"/>
            <a:chExt cx="861082" cy="135727"/>
          </a:xfrm>
        </p:grpSpPr>
        <p:sp>
          <p:nvSpPr>
            <p:cNvPr id="257" name="Google Shape;257;p19"/>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58" name="Google Shape;258;p19"/>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59" name="Google Shape;259;p19"/>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60" name="Google Shape;260;p19"/>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61" name="Google Shape;261;p19"/>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62" name="Google Shape;262;p19"/>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63" name="Google Shape;263;p19"/>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264" name="Google Shape;264;p19"/>
          <p:cNvSpPr txBox="1"/>
          <p:nvPr/>
        </p:nvSpPr>
        <p:spPr>
          <a:xfrm flipH="1">
            <a:off x="1555418" y="4879744"/>
            <a:ext cx="22446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265" name="Google Shape;265;p19"/>
          <p:cNvSpPr>
            <a:spLocks noGrp="1"/>
          </p:cNvSpPr>
          <p:nvPr>
            <p:ph type="pic" idx="2"/>
          </p:nvPr>
        </p:nvSpPr>
        <p:spPr>
          <a:xfrm>
            <a:off x="6394028" y="3464501"/>
            <a:ext cx="2055600" cy="1028700"/>
          </a:xfrm>
          <a:prstGeom prst="rect">
            <a:avLst/>
          </a:prstGeom>
          <a:noFill/>
          <a:ln>
            <a:noFill/>
          </a:ln>
        </p:spPr>
        <p:txBody>
          <a:bodyPr spcFirstLastPara="1" wrap="square" lIns="0" tIns="0" rIns="0" bIns="0" anchor="ctr" anchorCtr="0">
            <a:noAutofit/>
          </a:bodyPr>
          <a:lstStyle>
            <a:lvl1pPr marR="0" lvl="0" algn="ctr" rtl="0">
              <a:lnSpc>
                <a:spcPct val="100000"/>
              </a:lnSpc>
              <a:spcBef>
                <a:spcPts val="1400"/>
              </a:spcBef>
              <a:spcAft>
                <a:spcPts val="0"/>
              </a:spcAft>
              <a:buClr>
                <a:srgbClr val="A8A8AB"/>
              </a:buClr>
              <a:buSzPts val="1600"/>
              <a:buFont typeface="Proxima Nova"/>
              <a:buChar char="​"/>
              <a:defRPr sz="1800" b="1" i="0" u="none" strike="noStrike" cap="none">
                <a:solidFill>
                  <a:srgbClr val="F8981D"/>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266" name="Google Shape;266;p19"/>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a:lnSpc>
                <a:spcPct val="100000"/>
              </a:lnSpc>
              <a:spcBef>
                <a:spcPts val="1400"/>
              </a:spcBef>
              <a:spcAft>
                <a:spcPts val="0"/>
              </a:spcAft>
              <a:buClr>
                <a:schemeClr val="lt1"/>
              </a:buClr>
              <a:buSzPts val="2100"/>
              <a:buChar char="“"/>
              <a:defRPr sz="2100">
                <a:solidFill>
                  <a:schemeClr val="lt1"/>
                </a:solidFill>
              </a:defRPr>
            </a:lvl1pPr>
            <a:lvl2pPr marL="914400" lvl="1" indent="-304800" algn="l">
              <a:lnSpc>
                <a:spcPct val="100000"/>
              </a:lnSpc>
              <a:spcBef>
                <a:spcPts val="200"/>
              </a:spcBef>
              <a:spcAft>
                <a:spcPts val="0"/>
              </a:spcAft>
              <a:buClr>
                <a:schemeClr val="lt1"/>
              </a:buClr>
              <a:buSzPts val="1200"/>
              <a:buChar char="“"/>
              <a:defRPr>
                <a:solidFill>
                  <a:schemeClr val="lt1"/>
                </a:solidFill>
              </a:defRPr>
            </a:lvl2pPr>
            <a:lvl3pPr marL="1371600" lvl="2" indent="-298450" algn="l">
              <a:lnSpc>
                <a:spcPct val="100000"/>
              </a:lnSpc>
              <a:spcBef>
                <a:spcPts val="200"/>
              </a:spcBef>
              <a:spcAft>
                <a:spcPts val="0"/>
              </a:spcAft>
              <a:buClr>
                <a:schemeClr val="lt1"/>
              </a:buClr>
              <a:buSzPts val="1100"/>
              <a:buChar char="“"/>
              <a:defRPr>
                <a:solidFill>
                  <a:schemeClr val="lt1"/>
                </a:solidFill>
              </a:defRPr>
            </a:lvl3pPr>
            <a:lvl4pPr marL="1828800" lvl="3" indent="-285750" algn="l">
              <a:lnSpc>
                <a:spcPct val="100000"/>
              </a:lnSpc>
              <a:spcBef>
                <a:spcPts val="200"/>
              </a:spcBef>
              <a:spcAft>
                <a:spcPts val="0"/>
              </a:spcAft>
              <a:buClr>
                <a:schemeClr val="lt1"/>
              </a:buClr>
              <a:buSzPts val="900"/>
              <a:buChar char="“"/>
              <a:defRPr>
                <a:solidFill>
                  <a:schemeClr val="lt1"/>
                </a:solidFill>
              </a:defRPr>
            </a:lvl4pPr>
            <a:lvl5pPr marL="2286000" lvl="4" indent="-285750" algn="l">
              <a:lnSpc>
                <a:spcPct val="100000"/>
              </a:lnSpc>
              <a:spcBef>
                <a:spcPts val="200"/>
              </a:spcBef>
              <a:spcAft>
                <a:spcPts val="0"/>
              </a:spcAft>
              <a:buClr>
                <a:schemeClr val="lt1"/>
              </a:buClr>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267" name="Google Shape;267;p19"/>
          <p:cNvSpPr txBox="1">
            <a:spLocks noGrp="1"/>
          </p:cNvSpPr>
          <p:nvPr>
            <p:ph type="body" idx="3"/>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Quote – Plum">
  <p:cSld name="Quote – Plum">
    <p:spTree>
      <p:nvGrpSpPr>
        <p:cNvPr id="1" name="Shape 268"/>
        <p:cNvGrpSpPr/>
        <p:nvPr/>
      </p:nvGrpSpPr>
      <p:grpSpPr>
        <a:xfrm>
          <a:off x="0" y="0"/>
          <a:ext cx="0" cy="0"/>
          <a:chOff x="0" y="0"/>
          <a:chExt cx="0" cy="0"/>
        </a:xfrm>
      </p:grpSpPr>
      <p:sp>
        <p:nvSpPr>
          <p:cNvPr id="269" name="Google Shape;269;p20"/>
          <p:cNvSpPr/>
          <p:nvPr/>
        </p:nvSpPr>
        <p:spPr>
          <a:xfrm rot="2700000">
            <a:off x="871487" y="-3370163"/>
            <a:ext cx="5621357" cy="10094598"/>
          </a:xfrm>
          <a:custGeom>
            <a:avLst/>
            <a:gdLst/>
            <a:ahLst/>
            <a:cxnLst/>
            <a:rect l="l" t="t" r="r" b="b"/>
            <a:pathLst>
              <a:path w="7499811" h="13467847" extrusionOk="0">
                <a:moveTo>
                  <a:pt x="0" y="7314868"/>
                </a:moveTo>
                <a:lnTo>
                  <a:pt x="7314868" y="0"/>
                </a:lnTo>
                <a:lnTo>
                  <a:pt x="7499811" y="184942"/>
                </a:lnTo>
                <a:lnTo>
                  <a:pt x="7499811" y="9513150"/>
                </a:lnTo>
                <a:lnTo>
                  <a:pt x="3545114" y="13467847"/>
                </a:lnTo>
                <a:lnTo>
                  <a:pt x="0" y="9922733"/>
                </a:lnTo>
                <a:close/>
              </a:path>
            </a:pathLst>
          </a:custGeom>
          <a:gradFill>
            <a:gsLst>
              <a:gs pos="0">
                <a:srgbClr val="7F35AB"/>
              </a:gs>
              <a:gs pos="24000">
                <a:srgbClr val="7F35AB"/>
              </a:gs>
              <a:gs pos="87000">
                <a:srgbClr val="264088"/>
              </a:gs>
              <a:gs pos="100000">
                <a:srgbClr val="26408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70" name="Google Shape;270;p20"/>
          <p:cNvSpPr/>
          <p:nvPr/>
        </p:nvSpPr>
        <p:spPr>
          <a:xfrm rot="2700000">
            <a:off x="5278040" y="-126431"/>
            <a:ext cx="781033" cy="6493910"/>
          </a:xfrm>
          <a:custGeom>
            <a:avLst/>
            <a:gdLst/>
            <a:ahLst/>
            <a:cxnLst/>
            <a:rect l="l" t="t" r="r" b="b"/>
            <a:pathLst>
              <a:path w="1042026" h="8663939" extrusionOk="0">
                <a:moveTo>
                  <a:pt x="0" y="0"/>
                </a:moveTo>
                <a:lnTo>
                  <a:pt x="1042026" y="0"/>
                </a:lnTo>
                <a:lnTo>
                  <a:pt x="1042026" y="7621913"/>
                </a:lnTo>
                <a:lnTo>
                  <a:pt x="0" y="8663939"/>
                </a:lnTo>
                <a:close/>
              </a:path>
            </a:pathLst>
          </a:custGeom>
          <a:gradFill>
            <a:gsLst>
              <a:gs pos="0">
                <a:srgbClr val="7F35AB">
                  <a:alpha val="93725"/>
                </a:srgbClr>
              </a:gs>
              <a:gs pos="22000">
                <a:srgbClr val="7F35AB">
                  <a:alpha val="93725"/>
                </a:srgbClr>
              </a:gs>
              <a:gs pos="77000">
                <a:srgbClr val="FFFFFF">
                  <a:alpha val="78823"/>
                </a:srgbClr>
              </a:gs>
              <a:gs pos="95000">
                <a:schemeClr val="lt1"/>
              </a:gs>
              <a:gs pos="100000">
                <a:schemeClr val="l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71" name="Google Shape;271;p20"/>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272" name="Google Shape;272;p20"/>
          <p:cNvGrpSpPr/>
          <p:nvPr/>
        </p:nvGrpSpPr>
        <p:grpSpPr>
          <a:xfrm>
            <a:off x="456149" y="4833756"/>
            <a:ext cx="888551" cy="140016"/>
            <a:chOff x="863272" y="6563918"/>
            <a:chExt cx="861082" cy="135727"/>
          </a:xfrm>
        </p:grpSpPr>
        <p:sp>
          <p:nvSpPr>
            <p:cNvPr id="273" name="Google Shape;273;p20"/>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74" name="Google Shape;274;p20"/>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75" name="Google Shape;275;p20"/>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76" name="Google Shape;276;p20"/>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77" name="Google Shape;277;p20"/>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78" name="Google Shape;278;p20"/>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79" name="Google Shape;279;p20"/>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280" name="Google Shape;280;p20"/>
          <p:cNvSpPr txBox="1"/>
          <p:nvPr/>
        </p:nvSpPr>
        <p:spPr>
          <a:xfrm flipH="1">
            <a:off x="1555426" y="4879744"/>
            <a:ext cx="26736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281" name="Google Shape;281;p20"/>
          <p:cNvSpPr>
            <a:spLocks noGrp="1"/>
          </p:cNvSpPr>
          <p:nvPr>
            <p:ph type="pic" idx="2"/>
          </p:nvPr>
        </p:nvSpPr>
        <p:spPr>
          <a:xfrm>
            <a:off x="6394028" y="3464501"/>
            <a:ext cx="2055600" cy="1028700"/>
          </a:xfrm>
          <a:prstGeom prst="rect">
            <a:avLst/>
          </a:prstGeom>
          <a:noFill/>
          <a:ln>
            <a:noFill/>
          </a:ln>
        </p:spPr>
        <p:txBody>
          <a:bodyPr spcFirstLastPara="1" wrap="square" lIns="0" tIns="0" rIns="0" bIns="0" anchor="ctr" anchorCtr="0">
            <a:noAutofit/>
          </a:bodyPr>
          <a:lstStyle>
            <a:lvl1pPr marR="0" lvl="0" algn="ctr" rtl="0">
              <a:lnSpc>
                <a:spcPct val="100000"/>
              </a:lnSpc>
              <a:spcBef>
                <a:spcPts val="1400"/>
              </a:spcBef>
              <a:spcAft>
                <a:spcPts val="0"/>
              </a:spcAft>
              <a:buClr>
                <a:srgbClr val="A8A8AB"/>
              </a:buClr>
              <a:buSzPts val="1600"/>
              <a:buFont typeface="Proxima Nova"/>
              <a:buChar char="​"/>
              <a:defRPr sz="1800" b="1" i="0" u="none" strike="noStrike" cap="none">
                <a:solidFill>
                  <a:srgbClr val="F8981D"/>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282" name="Google Shape;282;p20"/>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a:lnSpc>
                <a:spcPct val="100000"/>
              </a:lnSpc>
              <a:spcBef>
                <a:spcPts val="1400"/>
              </a:spcBef>
              <a:spcAft>
                <a:spcPts val="0"/>
              </a:spcAft>
              <a:buClr>
                <a:schemeClr val="lt1"/>
              </a:buClr>
              <a:buSzPts val="2100"/>
              <a:buChar char="“"/>
              <a:defRPr sz="2100">
                <a:solidFill>
                  <a:schemeClr val="lt1"/>
                </a:solidFill>
              </a:defRPr>
            </a:lvl1pPr>
            <a:lvl2pPr marL="914400" lvl="1" indent="-304800" algn="l">
              <a:lnSpc>
                <a:spcPct val="100000"/>
              </a:lnSpc>
              <a:spcBef>
                <a:spcPts val="200"/>
              </a:spcBef>
              <a:spcAft>
                <a:spcPts val="0"/>
              </a:spcAft>
              <a:buClr>
                <a:schemeClr val="lt1"/>
              </a:buClr>
              <a:buSzPts val="1200"/>
              <a:buChar char="“"/>
              <a:defRPr>
                <a:solidFill>
                  <a:schemeClr val="lt1"/>
                </a:solidFill>
              </a:defRPr>
            </a:lvl2pPr>
            <a:lvl3pPr marL="1371600" lvl="2" indent="-298450" algn="l">
              <a:lnSpc>
                <a:spcPct val="100000"/>
              </a:lnSpc>
              <a:spcBef>
                <a:spcPts val="200"/>
              </a:spcBef>
              <a:spcAft>
                <a:spcPts val="0"/>
              </a:spcAft>
              <a:buClr>
                <a:schemeClr val="lt1"/>
              </a:buClr>
              <a:buSzPts val="1100"/>
              <a:buChar char="“"/>
              <a:defRPr>
                <a:solidFill>
                  <a:schemeClr val="lt1"/>
                </a:solidFill>
              </a:defRPr>
            </a:lvl3pPr>
            <a:lvl4pPr marL="1828800" lvl="3" indent="-285750" algn="l">
              <a:lnSpc>
                <a:spcPct val="100000"/>
              </a:lnSpc>
              <a:spcBef>
                <a:spcPts val="200"/>
              </a:spcBef>
              <a:spcAft>
                <a:spcPts val="0"/>
              </a:spcAft>
              <a:buClr>
                <a:schemeClr val="lt1"/>
              </a:buClr>
              <a:buSzPts val="900"/>
              <a:buChar char="“"/>
              <a:defRPr>
                <a:solidFill>
                  <a:schemeClr val="lt1"/>
                </a:solidFill>
              </a:defRPr>
            </a:lvl4pPr>
            <a:lvl5pPr marL="2286000" lvl="4" indent="-285750" algn="l">
              <a:lnSpc>
                <a:spcPct val="100000"/>
              </a:lnSpc>
              <a:spcBef>
                <a:spcPts val="200"/>
              </a:spcBef>
              <a:spcAft>
                <a:spcPts val="0"/>
              </a:spcAft>
              <a:buClr>
                <a:schemeClr val="lt1"/>
              </a:buClr>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283" name="Google Shape;283;p20"/>
          <p:cNvSpPr txBox="1">
            <a:spLocks noGrp="1"/>
          </p:cNvSpPr>
          <p:nvPr>
            <p:ph type="body" idx="3"/>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Subtitle">
  <p:cSld name="Title and Subtitle">
    <p:spTree>
      <p:nvGrpSpPr>
        <p:cNvPr id="1" name="Shape 41"/>
        <p:cNvGrpSpPr/>
        <p:nvPr/>
      </p:nvGrpSpPr>
      <p:grpSpPr>
        <a:xfrm>
          <a:off x="0" y="0"/>
          <a:ext cx="0" cy="0"/>
          <a:chOff x="0" y="0"/>
          <a:chExt cx="0" cy="0"/>
        </a:xfrm>
      </p:grpSpPr>
      <p:sp>
        <p:nvSpPr>
          <p:cNvPr id="42" name="Google Shape;42;p3"/>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3" name="Google Shape;43;p3"/>
          <p:cNvSpPr txBox="1">
            <a:spLocks noGrp="1"/>
          </p:cNvSpPr>
          <p:nvPr>
            <p:ph type="subTitle" idx="1"/>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44" name="Google Shape;44;p3"/>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Quote – Blue">
  <p:cSld name="Quote – Blue">
    <p:spTree>
      <p:nvGrpSpPr>
        <p:cNvPr id="1" name="Shape 284"/>
        <p:cNvGrpSpPr/>
        <p:nvPr/>
      </p:nvGrpSpPr>
      <p:grpSpPr>
        <a:xfrm>
          <a:off x="0" y="0"/>
          <a:ext cx="0" cy="0"/>
          <a:chOff x="0" y="0"/>
          <a:chExt cx="0" cy="0"/>
        </a:xfrm>
      </p:grpSpPr>
      <p:sp>
        <p:nvSpPr>
          <p:cNvPr id="285" name="Google Shape;285;p21"/>
          <p:cNvSpPr/>
          <p:nvPr/>
        </p:nvSpPr>
        <p:spPr>
          <a:xfrm rot="2700000">
            <a:off x="871487" y="-3370163"/>
            <a:ext cx="5621357" cy="10094598"/>
          </a:xfrm>
          <a:custGeom>
            <a:avLst/>
            <a:gdLst/>
            <a:ahLst/>
            <a:cxnLst/>
            <a:rect l="l" t="t" r="r" b="b"/>
            <a:pathLst>
              <a:path w="7499811" h="13467847" extrusionOk="0">
                <a:moveTo>
                  <a:pt x="0" y="7314868"/>
                </a:moveTo>
                <a:lnTo>
                  <a:pt x="7314868" y="0"/>
                </a:lnTo>
                <a:lnTo>
                  <a:pt x="7499811" y="184942"/>
                </a:lnTo>
                <a:lnTo>
                  <a:pt x="7499811" y="9513150"/>
                </a:lnTo>
                <a:lnTo>
                  <a:pt x="3545114" y="13467847"/>
                </a:lnTo>
                <a:lnTo>
                  <a:pt x="0" y="9922733"/>
                </a:lnTo>
                <a:close/>
              </a:path>
            </a:pathLst>
          </a:custGeom>
          <a:gradFill>
            <a:gsLst>
              <a:gs pos="0">
                <a:schemeClr val="accent3"/>
              </a:gs>
              <a:gs pos="24000">
                <a:schemeClr val="accent3"/>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86" name="Google Shape;286;p21"/>
          <p:cNvSpPr/>
          <p:nvPr/>
        </p:nvSpPr>
        <p:spPr>
          <a:xfrm rot="2700000">
            <a:off x="5278040" y="-126431"/>
            <a:ext cx="781033" cy="6493910"/>
          </a:xfrm>
          <a:custGeom>
            <a:avLst/>
            <a:gdLst/>
            <a:ahLst/>
            <a:cxnLst/>
            <a:rect l="l" t="t" r="r" b="b"/>
            <a:pathLst>
              <a:path w="1042026" h="8663939" extrusionOk="0">
                <a:moveTo>
                  <a:pt x="0" y="0"/>
                </a:moveTo>
                <a:lnTo>
                  <a:pt x="1042026" y="0"/>
                </a:lnTo>
                <a:lnTo>
                  <a:pt x="1042026" y="7621913"/>
                </a:lnTo>
                <a:lnTo>
                  <a:pt x="0" y="8663939"/>
                </a:lnTo>
                <a:close/>
              </a:path>
            </a:pathLst>
          </a:custGeom>
          <a:gradFill>
            <a:gsLst>
              <a:gs pos="0">
                <a:schemeClr val="accent3"/>
              </a:gs>
              <a:gs pos="24000">
                <a:schemeClr val="accent3"/>
              </a:gs>
              <a:gs pos="80511">
                <a:srgbClr val="FFFFFF">
                  <a:alpha val="75686"/>
                </a:srgbClr>
              </a:gs>
              <a:gs pos="100000">
                <a:schemeClr val="l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87" name="Google Shape;287;p21"/>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288" name="Google Shape;288;p21"/>
          <p:cNvGrpSpPr/>
          <p:nvPr/>
        </p:nvGrpSpPr>
        <p:grpSpPr>
          <a:xfrm>
            <a:off x="456149" y="4833756"/>
            <a:ext cx="888551" cy="140016"/>
            <a:chOff x="863272" y="6563918"/>
            <a:chExt cx="861082" cy="135727"/>
          </a:xfrm>
        </p:grpSpPr>
        <p:sp>
          <p:nvSpPr>
            <p:cNvPr id="289" name="Google Shape;289;p21"/>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90" name="Google Shape;290;p21"/>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91" name="Google Shape;291;p21"/>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92" name="Google Shape;292;p21"/>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93" name="Google Shape;293;p21"/>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94" name="Google Shape;294;p21"/>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95" name="Google Shape;295;p21"/>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296" name="Google Shape;296;p21"/>
          <p:cNvSpPr txBox="1"/>
          <p:nvPr/>
        </p:nvSpPr>
        <p:spPr>
          <a:xfrm flipH="1">
            <a:off x="1555520" y="4879744"/>
            <a:ext cx="29601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297" name="Google Shape;297;p21"/>
          <p:cNvSpPr>
            <a:spLocks noGrp="1"/>
          </p:cNvSpPr>
          <p:nvPr>
            <p:ph type="pic" idx="2"/>
          </p:nvPr>
        </p:nvSpPr>
        <p:spPr>
          <a:xfrm>
            <a:off x="6394028" y="3464501"/>
            <a:ext cx="2055600" cy="1028700"/>
          </a:xfrm>
          <a:prstGeom prst="rect">
            <a:avLst/>
          </a:prstGeom>
          <a:noFill/>
          <a:ln>
            <a:noFill/>
          </a:ln>
        </p:spPr>
        <p:txBody>
          <a:bodyPr spcFirstLastPara="1" wrap="square" lIns="0" tIns="0" rIns="0" bIns="0" anchor="ctr" anchorCtr="0">
            <a:noAutofit/>
          </a:bodyPr>
          <a:lstStyle>
            <a:lvl1pPr marR="0" lvl="0" algn="ctr" rtl="0">
              <a:lnSpc>
                <a:spcPct val="100000"/>
              </a:lnSpc>
              <a:spcBef>
                <a:spcPts val="1400"/>
              </a:spcBef>
              <a:spcAft>
                <a:spcPts val="0"/>
              </a:spcAft>
              <a:buClr>
                <a:srgbClr val="A8A8AB"/>
              </a:buClr>
              <a:buSzPts val="1600"/>
              <a:buFont typeface="Proxima Nova"/>
              <a:buChar char="​"/>
              <a:defRPr sz="1800" b="1" i="0" u="none" strike="noStrike" cap="none">
                <a:solidFill>
                  <a:srgbClr val="F8981D"/>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298" name="Google Shape;298;p21"/>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a:lnSpc>
                <a:spcPct val="100000"/>
              </a:lnSpc>
              <a:spcBef>
                <a:spcPts val="1400"/>
              </a:spcBef>
              <a:spcAft>
                <a:spcPts val="0"/>
              </a:spcAft>
              <a:buClr>
                <a:schemeClr val="lt1"/>
              </a:buClr>
              <a:buSzPts val="2100"/>
              <a:buChar char="“"/>
              <a:defRPr sz="2100">
                <a:solidFill>
                  <a:schemeClr val="lt1"/>
                </a:solidFill>
              </a:defRPr>
            </a:lvl1pPr>
            <a:lvl2pPr marL="914400" lvl="1" indent="-304800" algn="l">
              <a:lnSpc>
                <a:spcPct val="100000"/>
              </a:lnSpc>
              <a:spcBef>
                <a:spcPts val="200"/>
              </a:spcBef>
              <a:spcAft>
                <a:spcPts val="0"/>
              </a:spcAft>
              <a:buClr>
                <a:schemeClr val="lt1"/>
              </a:buClr>
              <a:buSzPts val="1200"/>
              <a:buChar char="“"/>
              <a:defRPr>
                <a:solidFill>
                  <a:schemeClr val="lt1"/>
                </a:solidFill>
              </a:defRPr>
            </a:lvl2pPr>
            <a:lvl3pPr marL="1371600" lvl="2" indent="-298450" algn="l">
              <a:lnSpc>
                <a:spcPct val="100000"/>
              </a:lnSpc>
              <a:spcBef>
                <a:spcPts val="200"/>
              </a:spcBef>
              <a:spcAft>
                <a:spcPts val="0"/>
              </a:spcAft>
              <a:buClr>
                <a:schemeClr val="lt1"/>
              </a:buClr>
              <a:buSzPts val="1100"/>
              <a:buChar char="“"/>
              <a:defRPr>
                <a:solidFill>
                  <a:schemeClr val="lt1"/>
                </a:solidFill>
              </a:defRPr>
            </a:lvl3pPr>
            <a:lvl4pPr marL="1828800" lvl="3" indent="-285750" algn="l">
              <a:lnSpc>
                <a:spcPct val="100000"/>
              </a:lnSpc>
              <a:spcBef>
                <a:spcPts val="200"/>
              </a:spcBef>
              <a:spcAft>
                <a:spcPts val="0"/>
              </a:spcAft>
              <a:buClr>
                <a:schemeClr val="lt1"/>
              </a:buClr>
              <a:buSzPts val="900"/>
              <a:buChar char="“"/>
              <a:defRPr>
                <a:solidFill>
                  <a:schemeClr val="lt1"/>
                </a:solidFill>
              </a:defRPr>
            </a:lvl4pPr>
            <a:lvl5pPr marL="2286000" lvl="4" indent="-285750" algn="l">
              <a:lnSpc>
                <a:spcPct val="100000"/>
              </a:lnSpc>
              <a:spcBef>
                <a:spcPts val="200"/>
              </a:spcBef>
              <a:spcAft>
                <a:spcPts val="0"/>
              </a:spcAft>
              <a:buClr>
                <a:schemeClr val="lt1"/>
              </a:buClr>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299" name="Google Shape;299;p21"/>
          <p:cNvSpPr txBox="1">
            <a:spLocks noGrp="1"/>
          </p:cNvSpPr>
          <p:nvPr>
            <p:ph type="body" idx="3"/>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Subtitle and Content">
  <p:cSld name="Title, Subtitle and Content">
    <p:spTree>
      <p:nvGrpSpPr>
        <p:cNvPr id="1" name="Shape 300"/>
        <p:cNvGrpSpPr/>
        <p:nvPr/>
      </p:nvGrpSpPr>
      <p:grpSpPr>
        <a:xfrm>
          <a:off x="0" y="0"/>
          <a:ext cx="0" cy="0"/>
          <a:chOff x="0" y="0"/>
          <a:chExt cx="0" cy="0"/>
        </a:xfrm>
      </p:grpSpPr>
      <p:sp>
        <p:nvSpPr>
          <p:cNvPr id="301" name="Google Shape;301;p22"/>
          <p:cNvSpPr txBox="1">
            <a:spLocks noGrp="1"/>
          </p:cNvSpPr>
          <p:nvPr>
            <p:ph type="body" idx="1"/>
          </p:nvPr>
        </p:nvSpPr>
        <p:spPr>
          <a:xfrm>
            <a:off x="462499" y="1200151"/>
            <a:ext cx="8231700" cy="3429000"/>
          </a:xfrm>
          <a:prstGeom prst="rect">
            <a:avLst/>
          </a:prstGeom>
          <a:noFill/>
          <a:ln>
            <a:noFill/>
          </a:ln>
        </p:spPr>
        <p:txBody>
          <a:bodyPr spcFirstLastPara="1" wrap="square" lIns="0" tIns="0" rIns="0" bIns="0" anchor="t" anchorCtr="0">
            <a:noAutofit/>
          </a:bodyPr>
          <a:lstStyle>
            <a:lvl1pPr marL="457200" lvl="0" indent="-317500" algn="l">
              <a:lnSpc>
                <a:spcPct val="100000"/>
              </a:lnSpc>
              <a:spcBef>
                <a:spcPts val="1100"/>
              </a:spcBef>
              <a:spcAft>
                <a:spcPts val="0"/>
              </a:spcAft>
              <a:buSzPts val="1400"/>
              <a:buChar char="​"/>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17500" algn="l">
              <a:lnSpc>
                <a:spcPct val="100000"/>
              </a:lnSpc>
              <a:spcBef>
                <a:spcPts val="1400"/>
              </a:spcBef>
              <a:spcAft>
                <a:spcPts val="0"/>
              </a:spcAft>
              <a:buSzPts val="14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02" name="Google Shape;302;p22"/>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03" name="Google Shape;303;p22"/>
          <p:cNvSpPr txBox="1">
            <a:spLocks noGrp="1"/>
          </p:cNvSpPr>
          <p:nvPr>
            <p:ph type="subTitle" idx="2"/>
          </p:nvPr>
        </p:nvSpPr>
        <p:spPr>
          <a:xfrm>
            <a:off x="444765" y="608872"/>
            <a:ext cx="82431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304" name="Google Shape;304;p22"/>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Content">
  <p:cSld name="Title, Subtitle and Content_1">
    <p:spTree>
      <p:nvGrpSpPr>
        <p:cNvPr id="1" name="Shape 305"/>
        <p:cNvGrpSpPr/>
        <p:nvPr/>
      </p:nvGrpSpPr>
      <p:grpSpPr>
        <a:xfrm>
          <a:off x="0" y="0"/>
          <a:ext cx="0" cy="0"/>
          <a:chOff x="0" y="0"/>
          <a:chExt cx="0" cy="0"/>
        </a:xfrm>
      </p:grpSpPr>
      <p:sp>
        <p:nvSpPr>
          <p:cNvPr id="306" name="Google Shape;306;p23"/>
          <p:cNvSpPr txBox="1">
            <a:spLocks noGrp="1"/>
          </p:cNvSpPr>
          <p:nvPr>
            <p:ph type="body" idx="1"/>
          </p:nvPr>
        </p:nvSpPr>
        <p:spPr>
          <a:xfrm>
            <a:off x="462495" y="857250"/>
            <a:ext cx="8231700" cy="3771900"/>
          </a:xfrm>
          <a:prstGeom prst="rect">
            <a:avLst/>
          </a:prstGeom>
          <a:noFill/>
          <a:ln>
            <a:noFill/>
          </a:ln>
        </p:spPr>
        <p:txBody>
          <a:bodyPr spcFirstLastPara="1" wrap="square" lIns="0" tIns="0" rIns="0" bIns="0" anchor="t" anchorCtr="0">
            <a:noAutofit/>
          </a:bodyPr>
          <a:lstStyle>
            <a:lvl1pPr marL="457200" lvl="0" indent="-317500" algn="l" rtl="0">
              <a:lnSpc>
                <a:spcPct val="100000"/>
              </a:lnSpc>
              <a:spcBef>
                <a:spcPts val="1100"/>
              </a:spcBef>
              <a:spcAft>
                <a:spcPts val="0"/>
              </a:spcAft>
              <a:buSzPts val="1400"/>
              <a:buChar char="​"/>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285750" algn="l" rtl="0">
              <a:lnSpc>
                <a:spcPct val="100000"/>
              </a:lnSpc>
              <a:spcBef>
                <a:spcPts val="200"/>
              </a:spcBef>
              <a:spcAft>
                <a:spcPts val="0"/>
              </a:spcAft>
              <a:buSzPts val="900"/>
              <a:buChar char="–"/>
              <a:defRPr/>
            </a:lvl5pPr>
            <a:lvl6pPr marL="2743200" lvl="5" indent="-317500" algn="l" rtl="0">
              <a:lnSpc>
                <a:spcPct val="100000"/>
              </a:lnSpc>
              <a:spcBef>
                <a:spcPts val="1400"/>
              </a:spcBef>
              <a:spcAft>
                <a:spcPts val="0"/>
              </a:spcAft>
              <a:buSzPts val="14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307" name="Google Shape;307;p23"/>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08" name="Google Shape;308;p23"/>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1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wo-Content Balanced">
  <p:cSld name="Two-Content Balanced">
    <p:spTree>
      <p:nvGrpSpPr>
        <p:cNvPr id="1" name="Shape 309"/>
        <p:cNvGrpSpPr/>
        <p:nvPr/>
      </p:nvGrpSpPr>
      <p:grpSpPr>
        <a:xfrm>
          <a:off x="0" y="0"/>
          <a:ext cx="0" cy="0"/>
          <a:chOff x="0" y="0"/>
          <a:chExt cx="0" cy="0"/>
        </a:xfrm>
      </p:grpSpPr>
      <p:sp>
        <p:nvSpPr>
          <p:cNvPr id="310" name="Google Shape;310;p24"/>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11" name="Google Shape;311;p24"/>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12" name="Google Shape;312;p24"/>
          <p:cNvSpPr txBox="1">
            <a:spLocks noGrp="1"/>
          </p:cNvSpPr>
          <p:nvPr>
            <p:ph type="subTitle" idx="1"/>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313" name="Google Shape;313;p24"/>
          <p:cNvSpPr txBox="1">
            <a:spLocks noGrp="1"/>
          </p:cNvSpPr>
          <p:nvPr>
            <p:ph type="body" idx="2"/>
          </p:nvPr>
        </p:nvSpPr>
        <p:spPr>
          <a:xfrm>
            <a:off x="462497" y="1200150"/>
            <a:ext cx="4109700" cy="3429000"/>
          </a:xfrm>
          <a:prstGeom prst="rect">
            <a:avLst/>
          </a:prstGeom>
          <a:noFill/>
          <a:ln>
            <a:noFill/>
          </a:ln>
        </p:spPr>
        <p:txBody>
          <a:bodyPr spcFirstLastPara="1" wrap="square" lIns="0" tIns="0" rIns="0" bIns="0" anchor="t" anchorCtr="0">
            <a:noAutofit/>
          </a:bodyPr>
          <a:lstStyle>
            <a:lvl1pPr marL="457200" lvl="0" indent="-317500" algn="l" rtl="0">
              <a:lnSpc>
                <a:spcPct val="100000"/>
              </a:lnSpc>
              <a:spcBef>
                <a:spcPts val="1100"/>
              </a:spcBef>
              <a:spcAft>
                <a:spcPts val="0"/>
              </a:spcAft>
              <a:buSzPts val="1400"/>
              <a:buChar char="​"/>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285750" algn="l" rtl="0">
              <a:lnSpc>
                <a:spcPct val="100000"/>
              </a:lnSpc>
              <a:spcBef>
                <a:spcPts val="200"/>
              </a:spcBef>
              <a:spcAft>
                <a:spcPts val="0"/>
              </a:spcAft>
              <a:buSzPts val="900"/>
              <a:buChar char="–"/>
              <a:defRPr/>
            </a:lvl5pPr>
            <a:lvl6pPr marL="2743200" lvl="5" indent="-317500" algn="l" rtl="0">
              <a:lnSpc>
                <a:spcPct val="100000"/>
              </a:lnSpc>
              <a:spcBef>
                <a:spcPts val="1400"/>
              </a:spcBef>
              <a:spcAft>
                <a:spcPts val="0"/>
              </a:spcAft>
              <a:buSzPts val="14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314" name="Google Shape;314;p24"/>
          <p:cNvSpPr txBox="1">
            <a:spLocks noGrp="1"/>
          </p:cNvSpPr>
          <p:nvPr>
            <p:ph type="body" idx="3"/>
          </p:nvPr>
        </p:nvSpPr>
        <p:spPr>
          <a:xfrm>
            <a:off x="4688029" y="1290413"/>
            <a:ext cx="4109700" cy="3429000"/>
          </a:xfrm>
          <a:prstGeom prst="rect">
            <a:avLst/>
          </a:prstGeom>
          <a:noFill/>
          <a:ln>
            <a:noFill/>
          </a:ln>
        </p:spPr>
        <p:txBody>
          <a:bodyPr spcFirstLastPara="1" wrap="square" lIns="0" tIns="0" rIns="0" bIns="0" anchor="t" anchorCtr="0">
            <a:noAutofit/>
          </a:bodyPr>
          <a:lstStyle>
            <a:lvl1pPr marL="457200" lvl="0" indent="-317500" algn="l" rtl="0">
              <a:lnSpc>
                <a:spcPct val="100000"/>
              </a:lnSpc>
              <a:spcBef>
                <a:spcPts val="1100"/>
              </a:spcBef>
              <a:spcAft>
                <a:spcPts val="0"/>
              </a:spcAft>
              <a:buSzPts val="1400"/>
              <a:buChar char="​"/>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285750" algn="l" rtl="0">
              <a:lnSpc>
                <a:spcPct val="100000"/>
              </a:lnSpc>
              <a:spcBef>
                <a:spcPts val="200"/>
              </a:spcBef>
              <a:spcAft>
                <a:spcPts val="0"/>
              </a:spcAft>
              <a:buSzPts val="900"/>
              <a:buChar char="–"/>
              <a:defRPr/>
            </a:lvl5pPr>
            <a:lvl6pPr marL="2743200" lvl="5" indent="-317500" algn="l" rtl="0">
              <a:lnSpc>
                <a:spcPct val="100000"/>
              </a:lnSpc>
              <a:spcBef>
                <a:spcPts val="1400"/>
              </a:spcBef>
              <a:spcAft>
                <a:spcPts val="0"/>
              </a:spcAft>
              <a:buSzPts val="14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wo-Content Balanced – Color">
  <p:cSld name="Two-Content Balanced – Color">
    <p:spTree>
      <p:nvGrpSpPr>
        <p:cNvPr id="1" name="Shape 315"/>
        <p:cNvGrpSpPr/>
        <p:nvPr/>
      </p:nvGrpSpPr>
      <p:grpSpPr>
        <a:xfrm>
          <a:off x="0" y="0"/>
          <a:ext cx="0" cy="0"/>
          <a:chOff x="0" y="0"/>
          <a:chExt cx="0" cy="0"/>
        </a:xfrm>
      </p:grpSpPr>
      <p:sp>
        <p:nvSpPr>
          <p:cNvPr id="316" name="Google Shape;316;p25"/>
          <p:cNvSpPr txBox="1">
            <a:spLocks noGrp="1"/>
          </p:cNvSpPr>
          <p:nvPr>
            <p:ph type="body" idx="1"/>
          </p:nvPr>
        </p:nvSpPr>
        <p:spPr>
          <a:xfrm>
            <a:off x="0" y="1200151"/>
            <a:ext cx="4421400" cy="3429000"/>
          </a:xfrm>
          <a:prstGeom prst="rect">
            <a:avLst/>
          </a:prstGeom>
          <a:solidFill>
            <a:schemeClr val="accent4"/>
          </a:solidFill>
          <a:ln>
            <a:noFill/>
          </a:ln>
        </p:spPr>
        <p:txBody>
          <a:bodyPr spcFirstLastPara="1" wrap="square" lIns="445850" tIns="342950" rIns="342950" bIns="342950" anchor="t" anchorCtr="0">
            <a:noAutofit/>
          </a:bodyPr>
          <a:lstStyle>
            <a:lvl1pPr marL="457200" lvl="0" indent="-304800" algn="l">
              <a:lnSpc>
                <a:spcPct val="100000"/>
              </a:lnSpc>
              <a:spcBef>
                <a:spcPts val="900"/>
              </a:spcBef>
              <a:spcAft>
                <a:spcPts val="0"/>
              </a:spcAft>
              <a:buSzPts val="1200"/>
              <a:buChar char="​"/>
              <a:defRPr sz="1400">
                <a:solidFill>
                  <a:schemeClr val="lt1"/>
                </a:solidFill>
              </a:defRPr>
            </a:lvl1pPr>
            <a:lvl2pPr marL="914400" lvl="1" indent="-298450" algn="l">
              <a:lnSpc>
                <a:spcPct val="100000"/>
              </a:lnSpc>
              <a:spcBef>
                <a:spcPts val="200"/>
              </a:spcBef>
              <a:spcAft>
                <a:spcPts val="0"/>
              </a:spcAft>
              <a:buClr>
                <a:schemeClr val="lt1"/>
              </a:buClr>
              <a:buSzPts val="1100"/>
              <a:buChar char="•"/>
              <a:defRPr sz="1200">
                <a:solidFill>
                  <a:schemeClr val="lt1"/>
                </a:solidFill>
              </a:defRPr>
            </a:lvl2pPr>
            <a:lvl3pPr marL="1371600" lvl="2" indent="-285750" algn="l">
              <a:lnSpc>
                <a:spcPct val="100000"/>
              </a:lnSpc>
              <a:spcBef>
                <a:spcPts val="200"/>
              </a:spcBef>
              <a:spcAft>
                <a:spcPts val="0"/>
              </a:spcAft>
              <a:buClr>
                <a:schemeClr val="lt1"/>
              </a:buClr>
              <a:buSzPts val="900"/>
              <a:buChar char="–"/>
              <a:defRPr sz="1100">
                <a:solidFill>
                  <a:schemeClr val="lt1"/>
                </a:solidFill>
              </a:defRPr>
            </a:lvl3pPr>
            <a:lvl4pPr marL="1828800" lvl="3" indent="-279400" algn="l">
              <a:lnSpc>
                <a:spcPct val="100000"/>
              </a:lnSpc>
              <a:spcBef>
                <a:spcPts val="200"/>
              </a:spcBef>
              <a:spcAft>
                <a:spcPts val="0"/>
              </a:spcAft>
              <a:buClr>
                <a:schemeClr val="lt1"/>
              </a:buClr>
              <a:buSzPts val="800"/>
              <a:buChar char="•"/>
              <a:defRPr sz="900">
                <a:solidFill>
                  <a:schemeClr val="lt1"/>
                </a:solidFill>
              </a:defRPr>
            </a:lvl4pPr>
            <a:lvl5pPr marL="2286000" lvl="4" indent="-279400" algn="l">
              <a:lnSpc>
                <a:spcPct val="100000"/>
              </a:lnSpc>
              <a:spcBef>
                <a:spcPts val="200"/>
              </a:spcBef>
              <a:spcAft>
                <a:spcPts val="0"/>
              </a:spcAft>
              <a:buClr>
                <a:schemeClr val="lt1"/>
              </a:buClr>
              <a:buSzPts val="800"/>
              <a:buChar char="–"/>
              <a:defRPr sz="900">
                <a:solidFill>
                  <a:schemeClr val="lt1"/>
                </a:solidFill>
              </a:defRPr>
            </a:lvl5pPr>
            <a:lvl6pPr marL="2743200" lvl="5" indent="-304800" algn="l">
              <a:lnSpc>
                <a:spcPct val="100000"/>
              </a:lnSpc>
              <a:spcBef>
                <a:spcPts val="1400"/>
              </a:spcBef>
              <a:spcAft>
                <a:spcPts val="0"/>
              </a:spcAft>
              <a:buClr>
                <a:schemeClr val="lt1"/>
              </a:buClr>
              <a:buSzPts val="1200"/>
              <a:buAutoNum type="arabicPeriod"/>
              <a:defRPr sz="1400">
                <a:solidFill>
                  <a:schemeClr val="lt1"/>
                </a:solidFill>
              </a:defRPr>
            </a:lvl6pPr>
            <a:lvl7pPr marL="3200400" lvl="6" indent="-285750" algn="l">
              <a:lnSpc>
                <a:spcPct val="100000"/>
              </a:lnSpc>
              <a:spcBef>
                <a:spcPts val="200"/>
              </a:spcBef>
              <a:spcAft>
                <a:spcPts val="0"/>
              </a:spcAft>
              <a:buClr>
                <a:schemeClr val="lt1"/>
              </a:buClr>
              <a:buSzPts val="900"/>
              <a:buAutoNum type="alphaLcPeriod"/>
              <a:defRPr sz="1100">
                <a:solidFill>
                  <a:schemeClr val="lt1"/>
                </a:solidFill>
              </a:defRPr>
            </a:lvl7pPr>
            <a:lvl8pPr marL="3657600" lvl="7" indent="-279400" algn="l">
              <a:lnSpc>
                <a:spcPct val="90000"/>
              </a:lnSpc>
              <a:spcBef>
                <a:spcPts val="500"/>
              </a:spcBef>
              <a:spcAft>
                <a:spcPts val="0"/>
              </a:spcAft>
              <a:buClr>
                <a:schemeClr val="lt1"/>
              </a:buClr>
              <a:buSzPts val="800"/>
              <a:buAutoNum type="romanLcPeriod"/>
              <a:defRPr sz="900">
                <a:solidFill>
                  <a:schemeClr val="lt1"/>
                </a:solidFill>
              </a:defRPr>
            </a:lvl8pPr>
            <a:lvl9pPr marL="4114800" lvl="8" indent="-304800" algn="l">
              <a:lnSpc>
                <a:spcPct val="100000"/>
              </a:lnSpc>
              <a:spcBef>
                <a:spcPts val="1400"/>
              </a:spcBef>
              <a:spcAft>
                <a:spcPts val="0"/>
              </a:spcAft>
              <a:buClr>
                <a:schemeClr val="lt1"/>
              </a:buClr>
              <a:buSzPts val="1200"/>
              <a:buAutoNum type="alphaUcPeriod"/>
              <a:defRPr sz="1400">
                <a:solidFill>
                  <a:schemeClr val="lt1"/>
                </a:solidFill>
              </a:defRPr>
            </a:lvl9pPr>
          </a:lstStyle>
          <a:p>
            <a:endParaRPr/>
          </a:p>
        </p:txBody>
      </p:sp>
      <p:sp>
        <p:nvSpPr>
          <p:cNvPr id="317" name="Google Shape;317;p25"/>
          <p:cNvSpPr txBox="1">
            <a:spLocks noGrp="1"/>
          </p:cNvSpPr>
          <p:nvPr>
            <p:ph type="body" idx="2"/>
          </p:nvPr>
        </p:nvSpPr>
        <p:spPr>
          <a:xfrm>
            <a:off x="4743771" y="1200151"/>
            <a:ext cx="4400100" cy="3429000"/>
          </a:xfrm>
          <a:prstGeom prst="rect">
            <a:avLst/>
          </a:prstGeom>
          <a:solidFill>
            <a:schemeClr val="accent1"/>
          </a:solidFill>
          <a:ln>
            <a:noFill/>
          </a:ln>
        </p:spPr>
        <p:txBody>
          <a:bodyPr spcFirstLastPara="1" wrap="square" lIns="342950" tIns="342950" rIns="445850" bIns="0" anchor="t" anchorCtr="0">
            <a:noAutofit/>
          </a:bodyPr>
          <a:lstStyle>
            <a:lvl1pPr marL="457200" lvl="0" indent="-304800" algn="l">
              <a:lnSpc>
                <a:spcPct val="100000"/>
              </a:lnSpc>
              <a:spcBef>
                <a:spcPts val="900"/>
              </a:spcBef>
              <a:spcAft>
                <a:spcPts val="0"/>
              </a:spcAft>
              <a:buSzPts val="1200"/>
              <a:buChar char="​"/>
              <a:defRPr sz="1400">
                <a:solidFill>
                  <a:schemeClr val="lt1"/>
                </a:solidFill>
              </a:defRPr>
            </a:lvl1pPr>
            <a:lvl2pPr marL="914400" lvl="1" indent="-298450" algn="l">
              <a:lnSpc>
                <a:spcPct val="100000"/>
              </a:lnSpc>
              <a:spcBef>
                <a:spcPts val="200"/>
              </a:spcBef>
              <a:spcAft>
                <a:spcPts val="0"/>
              </a:spcAft>
              <a:buClr>
                <a:schemeClr val="lt1"/>
              </a:buClr>
              <a:buSzPts val="1100"/>
              <a:buChar char="•"/>
              <a:defRPr sz="1200">
                <a:solidFill>
                  <a:schemeClr val="lt1"/>
                </a:solidFill>
              </a:defRPr>
            </a:lvl2pPr>
            <a:lvl3pPr marL="1371600" lvl="2" indent="-285750" algn="l">
              <a:lnSpc>
                <a:spcPct val="100000"/>
              </a:lnSpc>
              <a:spcBef>
                <a:spcPts val="200"/>
              </a:spcBef>
              <a:spcAft>
                <a:spcPts val="0"/>
              </a:spcAft>
              <a:buClr>
                <a:schemeClr val="lt1"/>
              </a:buClr>
              <a:buSzPts val="900"/>
              <a:buChar char="–"/>
              <a:defRPr sz="1100">
                <a:solidFill>
                  <a:schemeClr val="lt1"/>
                </a:solidFill>
              </a:defRPr>
            </a:lvl3pPr>
            <a:lvl4pPr marL="1828800" lvl="3" indent="-279400" algn="l">
              <a:lnSpc>
                <a:spcPct val="100000"/>
              </a:lnSpc>
              <a:spcBef>
                <a:spcPts val="200"/>
              </a:spcBef>
              <a:spcAft>
                <a:spcPts val="0"/>
              </a:spcAft>
              <a:buClr>
                <a:schemeClr val="lt1"/>
              </a:buClr>
              <a:buSzPts val="800"/>
              <a:buChar char="•"/>
              <a:defRPr sz="900">
                <a:solidFill>
                  <a:schemeClr val="lt1"/>
                </a:solidFill>
              </a:defRPr>
            </a:lvl4pPr>
            <a:lvl5pPr marL="2286000" lvl="4" indent="-279400" algn="l">
              <a:lnSpc>
                <a:spcPct val="100000"/>
              </a:lnSpc>
              <a:spcBef>
                <a:spcPts val="200"/>
              </a:spcBef>
              <a:spcAft>
                <a:spcPts val="0"/>
              </a:spcAft>
              <a:buClr>
                <a:schemeClr val="lt1"/>
              </a:buClr>
              <a:buSzPts val="800"/>
              <a:buChar char="–"/>
              <a:defRPr sz="900">
                <a:solidFill>
                  <a:schemeClr val="lt1"/>
                </a:solidFill>
              </a:defRPr>
            </a:lvl5pPr>
            <a:lvl6pPr marL="2743200" lvl="5" indent="-317500" algn="l">
              <a:lnSpc>
                <a:spcPct val="100000"/>
              </a:lnSpc>
              <a:spcBef>
                <a:spcPts val="1400"/>
              </a:spcBef>
              <a:spcAft>
                <a:spcPts val="0"/>
              </a:spcAft>
              <a:buClr>
                <a:schemeClr val="lt1"/>
              </a:buClr>
              <a:buSzPts val="1400"/>
              <a:buAutoNum type="arabicPeriod"/>
              <a:defRPr>
                <a:solidFill>
                  <a:schemeClr val="lt1"/>
                </a:solidFill>
              </a:defRPr>
            </a:lvl6pPr>
            <a:lvl7pPr marL="3200400" lvl="6" indent="-298450" algn="l">
              <a:lnSpc>
                <a:spcPct val="100000"/>
              </a:lnSpc>
              <a:spcBef>
                <a:spcPts val="200"/>
              </a:spcBef>
              <a:spcAft>
                <a:spcPts val="0"/>
              </a:spcAft>
              <a:buClr>
                <a:schemeClr val="lt1"/>
              </a:buClr>
              <a:buSzPts val="1100"/>
              <a:buAutoNum type="alphaLcPeriod"/>
              <a:defRPr>
                <a:solidFill>
                  <a:schemeClr val="lt1"/>
                </a:solidFill>
              </a:defRPr>
            </a:lvl7pPr>
            <a:lvl8pPr marL="3657600" lvl="7" indent="-285750" algn="l">
              <a:lnSpc>
                <a:spcPct val="90000"/>
              </a:lnSpc>
              <a:spcBef>
                <a:spcPts val="500"/>
              </a:spcBef>
              <a:spcAft>
                <a:spcPts val="0"/>
              </a:spcAft>
              <a:buClr>
                <a:schemeClr val="lt1"/>
              </a:buClr>
              <a:buSzPts val="900"/>
              <a:buAutoNum type="romanLcPeriod"/>
              <a:defRPr>
                <a:solidFill>
                  <a:schemeClr val="lt1"/>
                </a:solidFill>
              </a:defRPr>
            </a:lvl8pPr>
            <a:lvl9pPr marL="4114800" lvl="8" indent="-317500" algn="l">
              <a:lnSpc>
                <a:spcPct val="100000"/>
              </a:lnSpc>
              <a:spcBef>
                <a:spcPts val="1400"/>
              </a:spcBef>
              <a:spcAft>
                <a:spcPts val="0"/>
              </a:spcAft>
              <a:buClr>
                <a:schemeClr val="lt1"/>
              </a:buClr>
              <a:buSzPts val="1400"/>
              <a:buAutoNum type="alphaUcPeriod"/>
              <a:defRPr>
                <a:solidFill>
                  <a:schemeClr val="lt1"/>
                </a:solidFill>
              </a:defRPr>
            </a:lvl9pPr>
          </a:lstStyle>
          <a:p>
            <a:endParaRPr/>
          </a:p>
        </p:txBody>
      </p:sp>
      <p:sp>
        <p:nvSpPr>
          <p:cNvPr id="318" name="Google Shape;318;p25"/>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19" name="Google Shape;319;p25"/>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20" name="Google Shape;320;p25"/>
          <p:cNvSpPr txBox="1">
            <a:spLocks noGrp="1"/>
          </p:cNvSpPr>
          <p:nvPr>
            <p:ph type="subTitle" idx="3"/>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321"/>
        <p:cNvGrpSpPr/>
        <p:nvPr/>
      </p:nvGrpSpPr>
      <p:grpSpPr>
        <a:xfrm>
          <a:off x="0" y="0"/>
          <a:ext cx="0" cy="0"/>
          <a:chOff x="0" y="0"/>
          <a:chExt cx="0" cy="0"/>
        </a:xfrm>
      </p:grpSpPr>
      <p:sp>
        <p:nvSpPr>
          <p:cNvPr id="322" name="Google Shape;322;p26"/>
          <p:cNvSpPr txBox="1">
            <a:spLocks noGrp="1"/>
          </p:cNvSpPr>
          <p:nvPr>
            <p:ph type="body" idx="1"/>
          </p:nvPr>
        </p:nvSpPr>
        <p:spPr>
          <a:xfrm>
            <a:off x="1" y="1200151"/>
            <a:ext cx="4401000" cy="3429000"/>
          </a:xfrm>
          <a:prstGeom prst="rect">
            <a:avLst/>
          </a:prstGeom>
          <a:solidFill>
            <a:schemeClr val="lt2"/>
          </a:solidFill>
          <a:ln>
            <a:noFill/>
          </a:ln>
        </p:spPr>
        <p:txBody>
          <a:bodyPr spcFirstLastPara="1" wrap="square" lIns="445850" tIns="1028875" rIns="411550" bIns="0" anchor="t" anchorCtr="0">
            <a:noAutofit/>
          </a:bodyPr>
          <a:lstStyle>
            <a:lvl1pPr marL="457200" lvl="0" indent="-304800" algn="l">
              <a:lnSpc>
                <a:spcPct val="100000"/>
              </a:lnSpc>
              <a:spcBef>
                <a:spcPts val="1800"/>
              </a:spcBef>
              <a:spcAft>
                <a:spcPts val="0"/>
              </a:spcAft>
              <a:buSzPts val="1200"/>
              <a:buChar char="​"/>
              <a:defRPr sz="1400"/>
            </a:lvl1pPr>
            <a:lvl2pPr marL="914400" lvl="1" indent="-298450" algn="l">
              <a:lnSpc>
                <a:spcPct val="100000"/>
              </a:lnSpc>
              <a:spcBef>
                <a:spcPts val="200"/>
              </a:spcBef>
              <a:spcAft>
                <a:spcPts val="0"/>
              </a:spcAft>
              <a:buSzPts val="1100"/>
              <a:buChar char="•"/>
              <a:defRPr sz="1200"/>
            </a:lvl2pPr>
            <a:lvl3pPr marL="1371600" lvl="2" indent="-285750" algn="l">
              <a:lnSpc>
                <a:spcPct val="100000"/>
              </a:lnSpc>
              <a:spcBef>
                <a:spcPts val="200"/>
              </a:spcBef>
              <a:spcAft>
                <a:spcPts val="0"/>
              </a:spcAft>
              <a:buSzPts val="900"/>
              <a:buChar char="–"/>
              <a:defRPr sz="1100"/>
            </a:lvl3pPr>
            <a:lvl4pPr marL="1828800" lvl="3" indent="-279400" algn="l">
              <a:lnSpc>
                <a:spcPct val="100000"/>
              </a:lnSpc>
              <a:spcBef>
                <a:spcPts val="200"/>
              </a:spcBef>
              <a:spcAft>
                <a:spcPts val="0"/>
              </a:spcAft>
              <a:buSzPts val="800"/>
              <a:buChar char="•"/>
              <a:defRPr sz="900"/>
            </a:lvl4pPr>
            <a:lvl5pPr marL="2286000" lvl="4" indent="-279400" algn="l">
              <a:lnSpc>
                <a:spcPct val="100000"/>
              </a:lnSpc>
              <a:spcBef>
                <a:spcPts val="200"/>
              </a:spcBef>
              <a:spcAft>
                <a:spcPts val="0"/>
              </a:spcAft>
              <a:buSzPts val="800"/>
              <a:buChar char="–"/>
              <a:defRPr sz="900"/>
            </a:lvl5pPr>
            <a:lvl6pPr marL="2743200" lvl="5" indent="-304800" algn="l">
              <a:lnSpc>
                <a:spcPct val="100000"/>
              </a:lnSpc>
              <a:spcBef>
                <a:spcPts val="1400"/>
              </a:spcBef>
              <a:spcAft>
                <a:spcPts val="0"/>
              </a:spcAft>
              <a:buSzPts val="1200"/>
              <a:buAutoNum type="arabicPeriod"/>
              <a:defRPr sz="1400"/>
            </a:lvl6pPr>
            <a:lvl7pPr marL="3200400" lvl="6" indent="-285750" algn="l">
              <a:lnSpc>
                <a:spcPct val="100000"/>
              </a:lnSpc>
              <a:spcBef>
                <a:spcPts val="200"/>
              </a:spcBef>
              <a:spcAft>
                <a:spcPts val="0"/>
              </a:spcAft>
              <a:buSzPts val="900"/>
              <a:buAutoNum type="alphaLcPeriod"/>
              <a:defRPr sz="1100"/>
            </a:lvl7pPr>
            <a:lvl8pPr marL="3657600" lvl="7" indent="-279400" algn="l">
              <a:lnSpc>
                <a:spcPct val="90000"/>
              </a:lnSpc>
              <a:spcBef>
                <a:spcPts val="500"/>
              </a:spcBef>
              <a:spcAft>
                <a:spcPts val="0"/>
              </a:spcAft>
              <a:buSzPts val="800"/>
              <a:buAutoNum type="romanLcPeriod"/>
              <a:defRPr sz="900"/>
            </a:lvl8pPr>
            <a:lvl9pPr marL="4114800" lvl="8" indent="-304800" algn="l">
              <a:lnSpc>
                <a:spcPct val="100000"/>
              </a:lnSpc>
              <a:spcBef>
                <a:spcPts val="1400"/>
              </a:spcBef>
              <a:spcAft>
                <a:spcPts val="0"/>
              </a:spcAft>
              <a:buSzPts val="1200"/>
              <a:buAutoNum type="alphaUcPeriod"/>
              <a:defRPr sz="1400"/>
            </a:lvl9pPr>
          </a:lstStyle>
          <a:p>
            <a:endParaRPr/>
          </a:p>
        </p:txBody>
      </p:sp>
      <p:sp>
        <p:nvSpPr>
          <p:cNvPr id="323" name="Google Shape;323;p26"/>
          <p:cNvSpPr txBox="1">
            <a:spLocks noGrp="1"/>
          </p:cNvSpPr>
          <p:nvPr>
            <p:ph type="body" idx="2"/>
          </p:nvPr>
        </p:nvSpPr>
        <p:spPr>
          <a:xfrm>
            <a:off x="4743771" y="1200151"/>
            <a:ext cx="4400100" cy="3429000"/>
          </a:xfrm>
          <a:prstGeom prst="rect">
            <a:avLst/>
          </a:prstGeom>
          <a:solidFill>
            <a:schemeClr val="lt2"/>
          </a:solidFill>
          <a:ln>
            <a:noFill/>
          </a:ln>
        </p:spPr>
        <p:txBody>
          <a:bodyPr spcFirstLastPara="1" wrap="square" lIns="411550" tIns="1028875" rIns="411550" bIns="0" anchor="t" anchorCtr="0">
            <a:noAutofit/>
          </a:bodyPr>
          <a:lstStyle>
            <a:lvl1pPr marL="457200" lvl="0" indent="-304800" algn="l">
              <a:lnSpc>
                <a:spcPct val="100000"/>
              </a:lnSpc>
              <a:spcBef>
                <a:spcPts val="1800"/>
              </a:spcBef>
              <a:spcAft>
                <a:spcPts val="0"/>
              </a:spcAft>
              <a:buSzPts val="1200"/>
              <a:buChar char="​"/>
              <a:defRPr sz="1400"/>
            </a:lvl1pPr>
            <a:lvl2pPr marL="914400" lvl="1" indent="-298450" algn="l">
              <a:lnSpc>
                <a:spcPct val="100000"/>
              </a:lnSpc>
              <a:spcBef>
                <a:spcPts val="200"/>
              </a:spcBef>
              <a:spcAft>
                <a:spcPts val="0"/>
              </a:spcAft>
              <a:buSzPts val="1100"/>
              <a:buChar char="•"/>
              <a:defRPr sz="1200"/>
            </a:lvl2pPr>
            <a:lvl3pPr marL="1371600" lvl="2" indent="-285750" algn="l">
              <a:lnSpc>
                <a:spcPct val="100000"/>
              </a:lnSpc>
              <a:spcBef>
                <a:spcPts val="200"/>
              </a:spcBef>
              <a:spcAft>
                <a:spcPts val="0"/>
              </a:spcAft>
              <a:buSzPts val="900"/>
              <a:buChar char="–"/>
              <a:defRPr sz="1100"/>
            </a:lvl3pPr>
            <a:lvl4pPr marL="1828800" lvl="3" indent="-279400" algn="l">
              <a:lnSpc>
                <a:spcPct val="100000"/>
              </a:lnSpc>
              <a:spcBef>
                <a:spcPts val="200"/>
              </a:spcBef>
              <a:spcAft>
                <a:spcPts val="0"/>
              </a:spcAft>
              <a:buSzPts val="800"/>
              <a:buChar char="•"/>
              <a:defRPr sz="900"/>
            </a:lvl4pPr>
            <a:lvl5pPr marL="2286000" lvl="4" indent="-279400" algn="l">
              <a:lnSpc>
                <a:spcPct val="100000"/>
              </a:lnSpc>
              <a:spcBef>
                <a:spcPts val="200"/>
              </a:spcBef>
              <a:spcAft>
                <a:spcPts val="0"/>
              </a:spcAft>
              <a:buSzPts val="800"/>
              <a:buChar char="–"/>
              <a:defRPr sz="900"/>
            </a:lvl5pPr>
            <a:lvl6pPr marL="2743200" lvl="5" indent="-304800" algn="l">
              <a:lnSpc>
                <a:spcPct val="100000"/>
              </a:lnSpc>
              <a:spcBef>
                <a:spcPts val="1400"/>
              </a:spcBef>
              <a:spcAft>
                <a:spcPts val="0"/>
              </a:spcAft>
              <a:buSzPts val="1200"/>
              <a:buAutoNum type="arabicPeriod"/>
              <a:defRPr sz="1400"/>
            </a:lvl6pPr>
            <a:lvl7pPr marL="3200400" lvl="6" indent="-285750" algn="l">
              <a:lnSpc>
                <a:spcPct val="100000"/>
              </a:lnSpc>
              <a:spcBef>
                <a:spcPts val="200"/>
              </a:spcBef>
              <a:spcAft>
                <a:spcPts val="0"/>
              </a:spcAft>
              <a:buSzPts val="900"/>
              <a:buAutoNum type="alphaLcPeriod"/>
              <a:defRPr sz="1100"/>
            </a:lvl7pPr>
            <a:lvl8pPr marL="3657600" lvl="7" indent="-279400" algn="l">
              <a:lnSpc>
                <a:spcPct val="90000"/>
              </a:lnSpc>
              <a:spcBef>
                <a:spcPts val="500"/>
              </a:spcBef>
              <a:spcAft>
                <a:spcPts val="0"/>
              </a:spcAft>
              <a:buSzPts val="800"/>
              <a:buAutoNum type="romanLcPeriod"/>
              <a:defRPr sz="900"/>
            </a:lvl8pPr>
            <a:lvl9pPr marL="4114800" lvl="8" indent="-304800" algn="l">
              <a:lnSpc>
                <a:spcPct val="100000"/>
              </a:lnSpc>
              <a:spcBef>
                <a:spcPts val="1400"/>
              </a:spcBef>
              <a:spcAft>
                <a:spcPts val="0"/>
              </a:spcAft>
              <a:buSzPts val="1200"/>
              <a:buAutoNum type="alphaUcPeriod"/>
              <a:defRPr sz="1400"/>
            </a:lvl9pPr>
          </a:lstStyle>
          <a:p>
            <a:endParaRPr/>
          </a:p>
        </p:txBody>
      </p:sp>
      <p:sp>
        <p:nvSpPr>
          <p:cNvPr id="324" name="Google Shape;324;p26"/>
          <p:cNvSpPr txBox="1">
            <a:spLocks noGrp="1"/>
          </p:cNvSpPr>
          <p:nvPr>
            <p:ph type="body" idx="3"/>
          </p:nvPr>
        </p:nvSpPr>
        <p:spPr>
          <a:xfrm>
            <a:off x="0" y="1354592"/>
            <a:ext cx="4229100" cy="683400"/>
          </a:xfrm>
          <a:prstGeom prst="rect">
            <a:avLst/>
          </a:prstGeom>
          <a:solidFill>
            <a:schemeClr val="accent4"/>
          </a:solidFill>
          <a:ln>
            <a:noFill/>
          </a:ln>
        </p:spPr>
        <p:txBody>
          <a:bodyPr spcFirstLastPara="1" wrap="square" lIns="445850" tIns="68575" rIns="342950" bIns="68575" anchor="ctr" anchorCtr="0">
            <a:noAutofit/>
          </a:bodyPr>
          <a:lstStyle>
            <a:lvl1pPr marL="457200" lvl="0" indent="-317500" algn="l">
              <a:lnSpc>
                <a:spcPct val="100000"/>
              </a:lnSpc>
              <a:spcBef>
                <a:spcPts val="1400"/>
              </a:spcBef>
              <a:spcAft>
                <a:spcPts val="0"/>
              </a:spcAft>
              <a:buSzPts val="1400"/>
              <a:buChar char="​"/>
              <a:defRPr sz="1500">
                <a:solidFill>
                  <a:schemeClr val="lt1"/>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25" name="Google Shape;325;p26"/>
          <p:cNvSpPr txBox="1">
            <a:spLocks noGrp="1"/>
          </p:cNvSpPr>
          <p:nvPr>
            <p:ph type="body" idx="4"/>
          </p:nvPr>
        </p:nvSpPr>
        <p:spPr>
          <a:xfrm>
            <a:off x="4914990" y="1354592"/>
            <a:ext cx="4229100" cy="683400"/>
          </a:xfrm>
          <a:prstGeom prst="rect">
            <a:avLst/>
          </a:prstGeom>
          <a:solidFill>
            <a:schemeClr val="accent1"/>
          </a:solidFill>
          <a:ln>
            <a:noFill/>
          </a:ln>
        </p:spPr>
        <p:txBody>
          <a:bodyPr spcFirstLastPara="1" wrap="square" lIns="253800" tIns="68575" rIns="459550" bIns="68575" anchor="ctr" anchorCtr="0">
            <a:noAutofit/>
          </a:bodyPr>
          <a:lstStyle>
            <a:lvl1pPr marL="457200" lvl="0" indent="-317500" algn="l">
              <a:lnSpc>
                <a:spcPct val="100000"/>
              </a:lnSpc>
              <a:spcBef>
                <a:spcPts val="1400"/>
              </a:spcBef>
              <a:spcAft>
                <a:spcPts val="0"/>
              </a:spcAft>
              <a:buSzPts val="1400"/>
              <a:buChar char="​"/>
              <a:defRPr sz="1500">
                <a:solidFill>
                  <a:schemeClr val="lt1"/>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26" name="Google Shape;326;p26"/>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27" name="Google Shape;327;p26"/>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28" name="Google Shape;328;p26"/>
          <p:cNvSpPr txBox="1">
            <a:spLocks noGrp="1"/>
          </p:cNvSpPr>
          <p:nvPr>
            <p:ph type="subTitle" idx="5"/>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Dynamic – Left">
  <p:cSld name="Two Content Dynamic – Left">
    <p:spTree>
      <p:nvGrpSpPr>
        <p:cNvPr id="1" name="Shape 329"/>
        <p:cNvGrpSpPr/>
        <p:nvPr/>
      </p:nvGrpSpPr>
      <p:grpSpPr>
        <a:xfrm>
          <a:off x="0" y="0"/>
          <a:ext cx="0" cy="0"/>
          <a:chOff x="0" y="0"/>
          <a:chExt cx="0" cy="0"/>
        </a:xfrm>
      </p:grpSpPr>
      <p:sp>
        <p:nvSpPr>
          <p:cNvPr id="330" name="Google Shape;330;p27"/>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31" name="Google Shape;331;p27"/>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32" name="Google Shape;332;p27"/>
          <p:cNvSpPr txBox="1">
            <a:spLocks noGrp="1"/>
          </p:cNvSpPr>
          <p:nvPr>
            <p:ph type="body" idx="1"/>
          </p:nvPr>
        </p:nvSpPr>
        <p:spPr>
          <a:xfrm>
            <a:off x="2514064" y="1200150"/>
            <a:ext cx="6173700" cy="3429000"/>
          </a:xfrm>
          <a:prstGeom prst="rect">
            <a:avLst/>
          </a:prstGeom>
          <a:noFill/>
          <a:ln>
            <a:noFill/>
          </a:ln>
        </p:spPr>
        <p:txBody>
          <a:bodyPr spcFirstLastPara="1" wrap="square" lIns="0" tIns="0" rIns="0" bIns="0" anchor="t" anchorCtr="0">
            <a:noAutofit/>
          </a:bodyPr>
          <a:lstStyle>
            <a:lvl1pPr marL="457200" lvl="0" indent="-317500" algn="l">
              <a:lnSpc>
                <a:spcPct val="100000"/>
              </a:lnSpc>
              <a:spcBef>
                <a:spcPts val="1400"/>
              </a:spcBef>
              <a:spcAft>
                <a:spcPts val="0"/>
              </a:spcAft>
              <a:buSzPts val="1400"/>
              <a:buChar char="​"/>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33" name="Google Shape;333;p27"/>
          <p:cNvSpPr txBox="1">
            <a:spLocks noGrp="1"/>
          </p:cNvSpPr>
          <p:nvPr>
            <p:ph type="subTitle" idx="2"/>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334" name="Google Shape;334;p27"/>
          <p:cNvSpPr txBox="1">
            <a:spLocks noGrp="1"/>
          </p:cNvSpPr>
          <p:nvPr>
            <p:ph type="body" idx="3"/>
          </p:nvPr>
        </p:nvSpPr>
        <p:spPr>
          <a:xfrm>
            <a:off x="0" y="1200150"/>
            <a:ext cx="2171100" cy="3429000"/>
          </a:xfrm>
          <a:prstGeom prst="rect">
            <a:avLst/>
          </a:prstGeom>
          <a:solidFill>
            <a:schemeClr val="accent2"/>
          </a:solidFill>
          <a:ln>
            <a:noFill/>
          </a:ln>
        </p:spPr>
        <p:txBody>
          <a:bodyPr spcFirstLastPara="1" wrap="square" lIns="445850" tIns="342950" rIns="342950" bIns="342950" anchor="t" anchorCtr="0">
            <a:noAutofit/>
          </a:bodyPr>
          <a:lstStyle>
            <a:lvl1pPr marL="457200" lvl="0" indent="-298450" algn="l">
              <a:lnSpc>
                <a:spcPct val="100000"/>
              </a:lnSpc>
              <a:spcBef>
                <a:spcPts val="1400"/>
              </a:spcBef>
              <a:spcAft>
                <a:spcPts val="0"/>
              </a:spcAft>
              <a:buSzPts val="1100"/>
              <a:buChar char="​"/>
              <a:defRPr sz="1200">
                <a:solidFill>
                  <a:schemeClr val="lt1"/>
                </a:solidFill>
              </a:defRPr>
            </a:lvl1pPr>
            <a:lvl2pPr marL="914400" lvl="1" indent="-285750" algn="l">
              <a:lnSpc>
                <a:spcPct val="100000"/>
              </a:lnSpc>
              <a:spcBef>
                <a:spcPts val="200"/>
              </a:spcBef>
              <a:spcAft>
                <a:spcPts val="0"/>
              </a:spcAft>
              <a:buClr>
                <a:schemeClr val="lt1"/>
              </a:buClr>
              <a:buSzPts val="900"/>
              <a:buChar char="•"/>
              <a:defRPr sz="1100">
                <a:solidFill>
                  <a:schemeClr val="lt1"/>
                </a:solidFill>
              </a:defRPr>
            </a:lvl2pPr>
            <a:lvl3pPr marL="1371600" lvl="2" indent="-279400" algn="l">
              <a:lnSpc>
                <a:spcPct val="100000"/>
              </a:lnSpc>
              <a:spcBef>
                <a:spcPts val="200"/>
              </a:spcBef>
              <a:spcAft>
                <a:spcPts val="0"/>
              </a:spcAft>
              <a:buClr>
                <a:schemeClr val="lt1"/>
              </a:buClr>
              <a:buSzPts val="800"/>
              <a:buChar char="–"/>
              <a:defRPr sz="900">
                <a:solidFill>
                  <a:schemeClr val="lt1"/>
                </a:solidFill>
              </a:defRPr>
            </a:lvl3pPr>
            <a:lvl4pPr marL="1828800" lvl="3" indent="-273050" algn="l">
              <a:lnSpc>
                <a:spcPct val="100000"/>
              </a:lnSpc>
              <a:spcBef>
                <a:spcPts val="200"/>
              </a:spcBef>
              <a:spcAft>
                <a:spcPts val="0"/>
              </a:spcAft>
              <a:buClr>
                <a:schemeClr val="lt1"/>
              </a:buClr>
              <a:buSzPts val="700"/>
              <a:buChar char="•"/>
              <a:defRPr sz="800">
                <a:solidFill>
                  <a:schemeClr val="lt1"/>
                </a:solidFill>
              </a:defRPr>
            </a:lvl4pPr>
            <a:lvl5pPr marL="2286000" lvl="4" indent="-273050" algn="l">
              <a:lnSpc>
                <a:spcPct val="100000"/>
              </a:lnSpc>
              <a:spcBef>
                <a:spcPts val="200"/>
              </a:spcBef>
              <a:spcAft>
                <a:spcPts val="0"/>
              </a:spcAft>
              <a:buClr>
                <a:schemeClr val="lt1"/>
              </a:buClr>
              <a:buSzPts val="700"/>
              <a:buChar char="–"/>
              <a:defRPr sz="800">
                <a:solidFill>
                  <a:schemeClr val="lt1"/>
                </a:solidFill>
              </a:defRPr>
            </a:lvl5pPr>
            <a:lvl6pPr marL="2743200" lvl="5" indent="-304800" algn="l">
              <a:lnSpc>
                <a:spcPct val="100000"/>
              </a:lnSpc>
              <a:spcBef>
                <a:spcPts val="1400"/>
              </a:spcBef>
              <a:spcAft>
                <a:spcPts val="0"/>
              </a:spcAft>
              <a:buClr>
                <a:schemeClr val="lt1"/>
              </a:buClr>
              <a:buSzPts val="1200"/>
              <a:buAutoNum type="arabicPeriod"/>
              <a:defRPr sz="1400">
                <a:solidFill>
                  <a:schemeClr val="lt1"/>
                </a:solidFill>
              </a:defRPr>
            </a:lvl6pPr>
            <a:lvl7pPr marL="3200400" lvl="6" indent="-285750" algn="l">
              <a:lnSpc>
                <a:spcPct val="100000"/>
              </a:lnSpc>
              <a:spcBef>
                <a:spcPts val="200"/>
              </a:spcBef>
              <a:spcAft>
                <a:spcPts val="0"/>
              </a:spcAft>
              <a:buClr>
                <a:schemeClr val="lt1"/>
              </a:buClr>
              <a:buSzPts val="900"/>
              <a:buAutoNum type="alphaLcPeriod"/>
              <a:defRPr sz="1100">
                <a:solidFill>
                  <a:schemeClr val="lt1"/>
                </a:solidFill>
              </a:defRPr>
            </a:lvl7pPr>
            <a:lvl8pPr marL="3657600" lvl="7" indent="-279400" algn="l">
              <a:lnSpc>
                <a:spcPct val="90000"/>
              </a:lnSpc>
              <a:spcBef>
                <a:spcPts val="500"/>
              </a:spcBef>
              <a:spcAft>
                <a:spcPts val="0"/>
              </a:spcAft>
              <a:buClr>
                <a:schemeClr val="lt1"/>
              </a:buClr>
              <a:buSzPts val="800"/>
              <a:buAutoNum type="romanLcPeriod"/>
              <a:defRPr sz="900">
                <a:solidFill>
                  <a:schemeClr val="lt1"/>
                </a:solidFill>
              </a:defRPr>
            </a:lvl8pPr>
            <a:lvl9pPr marL="4114800" lvl="8" indent="-304800" algn="l">
              <a:lnSpc>
                <a:spcPct val="100000"/>
              </a:lnSpc>
              <a:spcBef>
                <a:spcPts val="1400"/>
              </a:spcBef>
              <a:spcAft>
                <a:spcPts val="0"/>
              </a:spcAft>
              <a:buClr>
                <a:schemeClr val="lt1"/>
              </a:buClr>
              <a:buSzPts val="1200"/>
              <a:buAutoNum type="alphaUcPeriod"/>
              <a:defRPr sz="1400">
                <a:solidFill>
                  <a:schemeClr val="lt1"/>
                </a:solidFil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wo Content Dynamic – Right">
  <p:cSld name="Two Content Dynamic – Right">
    <p:spTree>
      <p:nvGrpSpPr>
        <p:cNvPr id="1" name="Shape 335"/>
        <p:cNvGrpSpPr/>
        <p:nvPr/>
      </p:nvGrpSpPr>
      <p:grpSpPr>
        <a:xfrm>
          <a:off x="0" y="0"/>
          <a:ext cx="0" cy="0"/>
          <a:chOff x="0" y="0"/>
          <a:chExt cx="0" cy="0"/>
        </a:xfrm>
      </p:grpSpPr>
      <p:sp>
        <p:nvSpPr>
          <p:cNvPr id="336" name="Google Shape;336;p28"/>
          <p:cNvSpPr txBox="1">
            <a:spLocks noGrp="1"/>
          </p:cNvSpPr>
          <p:nvPr>
            <p:ph type="body" idx="1"/>
          </p:nvPr>
        </p:nvSpPr>
        <p:spPr>
          <a:xfrm>
            <a:off x="456129" y="1200150"/>
            <a:ext cx="6173700" cy="3429000"/>
          </a:xfrm>
          <a:prstGeom prst="rect">
            <a:avLst/>
          </a:prstGeom>
          <a:noFill/>
          <a:ln>
            <a:noFill/>
          </a:ln>
        </p:spPr>
        <p:txBody>
          <a:bodyPr spcFirstLastPara="1" wrap="square" lIns="0" tIns="0" rIns="0" bIns="0" anchor="t" anchorCtr="0">
            <a:noAutofit/>
          </a:bodyPr>
          <a:lstStyle>
            <a:lvl1pPr marL="457200" lvl="0" indent="-317500" algn="l">
              <a:lnSpc>
                <a:spcPct val="100000"/>
              </a:lnSpc>
              <a:spcBef>
                <a:spcPts val="1400"/>
              </a:spcBef>
              <a:spcAft>
                <a:spcPts val="0"/>
              </a:spcAft>
              <a:buSzPts val="1400"/>
              <a:buChar char="​"/>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37" name="Google Shape;337;p28"/>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38" name="Google Shape;338;p28"/>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39" name="Google Shape;339;p28"/>
          <p:cNvSpPr txBox="1">
            <a:spLocks noGrp="1"/>
          </p:cNvSpPr>
          <p:nvPr>
            <p:ph type="subTitle" idx="2"/>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340" name="Google Shape;340;p28"/>
          <p:cNvSpPr txBox="1">
            <a:spLocks noGrp="1"/>
          </p:cNvSpPr>
          <p:nvPr>
            <p:ph type="body" idx="3"/>
          </p:nvPr>
        </p:nvSpPr>
        <p:spPr>
          <a:xfrm>
            <a:off x="6972926" y="1200150"/>
            <a:ext cx="2171100" cy="3429000"/>
          </a:xfrm>
          <a:prstGeom prst="rect">
            <a:avLst/>
          </a:prstGeom>
          <a:solidFill>
            <a:schemeClr val="accent1"/>
          </a:solidFill>
          <a:ln>
            <a:noFill/>
          </a:ln>
        </p:spPr>
        <p:txBody>
          <a:bodyPr spcFirstLastPara="1" wrap="square" lIns="342950" tIns="342950" rIns="445850" bIns="342950" anchor="t" anchorCtr="0">
            <a:noAutofit/>
          </a:bodyPr>
          <a:lstStyle>
            <a:lvl1pPr marL="457200" lvl="0" indent="-298450" algn="l">
              <a:lnSpc>
                <a:spcPct val="100000"/>
              </a:lnSpc>
              <a:spcBef>
                <a:spcPts val="1400"/>
              </a:spcBef>
              <a:spcAft>
                <a:spcPts val="0"/>
              </a:spcAft>
              <a:buSzPts val="1100"/>
              <a:buChar char="​"/>
              <a:defRPr sz="1200">
                <a:solidFill>
                  <a:schemeClr val="lt1"/>
                </a:solidFill>
              </a:defRPr>
            </a:lvl1pPr>
            <a:lvl2pPr marL="914400" lvl="1" indent="-285750" algn="l">
              <a:lnSpc>
                <a:spcPct val="100000"/>
              </a:lnSpc>
              <a:spcBef>
                <a:spcPts val="200"/>
              </a:spcBef>
              <a:spcAft>
                <a:spcPts val="0"/>
              </a:spcAft>
              <a:buClr>
                <a:schemeClr val="lt1"/>
              </a:buClr>
              <a:buSzPts val="900"/>
              <a:buChar char="•"/>
              <a:defRPr sz="1100">
                <a:solidFill>
                  <a:schemeClr val="lt1"/>
                </a:solidFill>
              </a:defRPr>
            </a:lvl2pPr>
            <a:lvl3pPr marL="1371600" lvl="2" indent="-279400" algn="l">
              <a:lnSpc>
                <a:spcPct val="100000"/>
              </a:lnSpc>
              <a:spcBef>
                <a:spcPts val="200"/>
              </a:spcBef>
              <a:spcAft>
                <a:spcPts val="0"/>
              </a:spcAft>
              <a:buClr>
                <a:schemeClr val="lt1"/>
              </a:buClr>
              <a:buSzPts val="800"/>
              <a:buChar char="–"/>
              <a:defRPr sz="900">
                <a:solidFill>
                  <a:schemeClr val="lt1"/>
                </a:solidFill>
              </a:defRPr>
            </a:lvl3pPr>
            <a:lvl4pPr marL="1828800" lvl="3" indent="-273050" algn="l">
              <a:lnSpc>
                <a:spcPct val="100000"/>
              </a:lnSpc>
              <a:spcBef>
                <a:spcPts val="200"/>
              </a:spcBef>
              <a:spcAft>
                <a:spcPts val="0"/>
              </a:spcAft>
              <a:buClr>
                <a:schemeClr val="lt1"/>
              </a:buClr>
              <a:buSzPts val="700"/>
              <a:buChar char="•"/>
              <a:defRPr sz="800">
                <a:solidFill>
                  <a:schemeClr val="lt1"/>
                </a:solidFill>
              </a:defRPr>
            </a:lvl4pPr>
            <a:lvl5pPr marL="2286000" lvl="4" indent="-273050" algn="l">
              <a:lnSpc>
                <a:spcPct val="100000"/>
              </a:lnSpc>
              <a:spcBef>
                <a:spcPts val="200"/>
              </a:spcBef>
              <a:spcAft>
                <a:spcPts val="0"/>
              </a:spcAft>
              <a:buClr>
                <a:schemeClr val="lt1"/>
              </a:buClr>
              <a:buSzPts val="700"/>
              <a:buChar char="–"/>
              <a:defRPr sz="800">
                <a:solidFill>
                  <a:schemeClr val="lt1"/>
                </a:solidFill>
              </a:defRPr>
            </a:lvl5pPr>
            <a:lvl6pPr marL="2743200" lvl="5" indent="-317500" algn="l">
              <a:lnSpc>
                <a:spcPct val="100000"/>
              </a:lnSpc>
              <a:spcBef>
                <a:spcPts val="1400"/>
              </a:spcBef>
              <a:spcAft>
                <a:spcPts val="0"/>
              </a:spcAft>
              <a:buClr>
                <a:schemeClr val="lt1"/>
              </a:buClr>
              <a:buSzPts val="1400"/>
              <a:buAutoNum type="arabicPeriod"/>
              <a:defRPr>
                <a:solidFill>
                  <a:schemeClr val="lt1"/>
                </a:solidFill>
              </a:defRPr>
            </a:lvl6pPr>
            <a:lvl7pPr marL="3200400" lvl="6" indent="-298450" algn="l">
              <a:lnSpc>
                <a:spcPct val="100000"/>
              </a:lnSpc>
              <a:spcBef>
                <a:spcPts val="200"/>
              </a:spcBef>
              <a:spcAft>
                <a:spcPts val="0"/>
              </a:spcAft>
              <a:buClr>
                <a:schemeClr val="lt1"/>
              </a:buClr>
              <a:buSzPts val="1100"/>
              <a:buAutoNum type="alphaLcPeriod"/>
              <a:defRPr>
                <a:solidFill>
                  <a:schemeClr val="lt1"/>
                </a:solidFill>
              </a:defRPr>
            </a:lvl7pPr>
            <a:lvl8pPr marL="3657600" lvl="7" indent="-285750" algn="l">
              <a:lnSpc>
                <a:spcPct val="90000"/>
              </a:lnSpc>
              <a:spcBef>
                <a:spcPts val="500"/>
              </a:spcBef>
              <a:spcAft>
                <a:spcPts val="0"/>
              </a:spcAft>
              <a:buClr>
                <a:schemeClr val="lt1"/>
              </a:buClr>
              <a:buSzPts val="900"/>
              <a:buAutoNum type="romanLcPeriod"/>
              <a:defRPr>
                <a:solidFill>
                  <a:schemeClr val="lt1"/>
                </a:solidFill>
              </a:defRPr>
            </a:lvl8pPr>
            <a:lvl9pPr marL="4114800" lvl="8" indent="-317500" algn="l">
              <a:lnSpc>
                <a:spcPct val="100000"/>
              </a:lnSpc>
              <a:spcBef>
                <a:spcPts val="1400"/>
              </a:spcBef>
              <a:spcAft>
                <a:spcPts val="0"/>
              </a:spcAft>
              <a:buClr>
                <a:schemeClr val="lt1"/>
              </a:buClr>
              <a:buSzPts val="1400"/>
              <a:buAutoNum type="alphaUcPeriod"/>
              <a:defRPr>
                <a:solidFill>
                  <a:schemeClr val="lt1"/>
                </a:solidFil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ree-Content">
  <p:cSld name="Three-Content">
    <p:spTree>
      <p:nvGrpSpPr>
        <p:cNvPr id="1" name="Shape 341"/>
        <p:cNvGrpSpPr/>
        <p:nvPr/>
      </p:nvGrpSpPr>
      <p:grpSpPr>
        <a:xfrm>
          <a:off x="0" y="0"/>
          <a:ext cx="0" cy="0"/>
          <a:chOff x="0" y="0"/>
          <a:chExt cx="0" cy="0"/>
        </a:xfrm>
      </p:grpSpPr>
      <p:sp>
        <p:nvSpPr>
          <p:cNvPr id="342" name="Google Shape;342;p29"/>
          <p:cNvSpPr txBox="1">
            <a:spLocks noGrp="1"/>
          </p:cNvSpPr>
          <p:nvPr>
            <p:ph type="body" idx="1"/>
          </p:nvPr>
        </p:nvSpPr>
        <p:spPr>
          <a:xfrm>
            <a:off x="462498" y="1886365"/>
            <a:ext cx="2511000" cy="2743200"/>
          </a:xfrm>
          <a:prstGeom prst="rect">
            <a:avLst/>
          </a:prstGeom>
          <a:solidFill>
            <a:schemeClr val="lt2"/>
          </a:solidFill>
          <a:ln>
            <a:noFill/>
          </a:ln>
        </p:spPr>
        <p:txBody>
          <a:bodyPr spcFirstLastPara="1" wrap="square" lIns="137175" tIns="205750" rIns="137175" bIns="0" anchor="t" anchorCtr="0">
            <a:noAutofit/>
          </a:bodyPr>
          <a:lstStyle>
            <a:lvl1pPr marL="457200" lvl="0" indent="-298450" algn="l">
              <a:lnSpc>
                <a:spcPct val="100000"/>
              </a:lnSpc>
              <a:spcBef>
                <a:spcPts val="900"/>
              </a:spcBef>
              <a:spcAft>
                <a:spcPts val="0"/>
              </a:spcAft>
              <a:buSzPts val="1100"/>
              <a:buChar char="​"/>
              <a:defRPr sz="1200"/>
            </a:lvl1pPr>
            <a:lvl2pPr marL="914400" lvl="1" indent="-285750" algn="l">
              <a:lnSpc>
                <a:spcPct val="100000"/>
              </a:lnSpc>
              <a:spcBef>
                <a:spcPts val="200"/>
              </a:spcBef>
              <a:spcAft>
                <a:spcPts val="0"/>
              </a:spcAft>
              <a:buSzPts val="900"/>
              <a:buChar char="•"/>
              <a:defRPr sz="1100"/>
            </a:lvl2pPr>
            <a:lvl3pPr marL="1371600" lvl="2" indent="-285750" algn="l">
              <a:lnSpc>
                <a:spcPct val="100000"/>
              </a:lnSpc>
              <a:spcBef>
                <a:spcPts val="200"/>
              </a:spcBef>
              <a:spcAft>
                <a:spcPts val="0"/>
              </a:spcAft>
              <a:buSzPts val="900"/>
              <a:buChar char="–"/>
              <a:defRPr sz="1100"/>
            </a:lvl3pPr>
            <a:lvl4pPr marL="1828800" lvl="3" indent="-279400" algn="l">
              <a:lnSpc>
                <a:spcPct val="100000"/>
              </a:lnSpc>
              <a:spcBef>
                <a:spcPts val="200"/>
              </a:spcBef>
              <a:spcAft>
                <a:spcPts val="0"/>
              </a:spcAft>
              <a:buSzPts val="800"/>
              <a:buChar char="•"/>
              <a:defRPr sz="900"/>
            </a:lvl4pPr>
            <a:lvl5pPr marL="2286000" lvl="4" indent="-279400" algn="l">
              <a:lnSpc>
                <a:spcPct val="100000"/>
              </a:lnSpc>
              <a:spcBef>
                <a:spcPts val="200"/>
              </a:spcBef>
              <a:spcAft>
                <a:spcPts val="0"/>
              </a:spcAft>
              <a:buSzPts val="800"/>
              <a:buChar char="–"/>
              <a:defRPr sz="900"/>
            </a:lvl5pPr>
            <a:lvl6pPr marL="2743200" lvl="5" indent="-298450" algn="l">
              <a:lnSpc>
                <a:spcPct val="100000"/>
              </a:lnSpc>
              <a:spcBef>
                <a:spcPts val="1400"/>
              </a:spcBef>
              <a:spcAft>
                <a:spcPts val="0"/>
              </a:spcAft>
              <a:buSzPts val="1100"/>
              <a:buAutoNum type="arabicPeriod"/>
              <a:defRPr sz="1200"/>
            </a:lvl6pPr>
            <a:lvl7pPr marL="3200400" lvl="6" indent="-279400" algn="l">
              <a:lnSpc>
                <a:spcPct val="100000"/>
              </a:lnSpc>
              <a:spcBef>
                <a:spcPts val="200"/>
              </a:spcBef>
              <a:spcAft>
                <a:spcPts val="0"/>
              </a:spcAft>
              <a:buSzPts val="800"/>
              <a:buAutoNum type="alphaLcPeriod"/>
              <a:defRPr sz="900"/>
            </a:lvl7pPr>
            <a:lvl8pPr marL="3657600" lvl="7" indent="-273050" algn="l">
              <a:lnSpc>
                <a:spcPct val="90000"/>
              </a:lnSpc>
              <a:spcBef>
                <a:spcPts val="500"/>
              </a:spcBef>
              <a:spcAft>
                <a:spcPts val="0"/>
              </a:spcAft>
              <a:buSzPts val="700"/>
              <a:buAutoNum type="romanLcPeriod"/>
              <a:defRPr sz="800"/>
            </a:lvl8pPr>
            <a:lvl9pPr marL="4114800" lvl="8" indent="-298450" algn="l">
              <a:lnSpc>
                <a:spcPct val="100000"/>
              </a:lnSpc>
              <a:spcBef>
                <a:spcPts val="1400"/>
              </a:spcBef>
              <a:spcAft>
                <a:spcPts val="0"/>
              </a:spcAft>
              <a:buSzPts val="1100"/>
              <a:buAutoNum type="alphaUcPeriod"/>
              <a:defRPr sz="1200"/>
            </a:lvl9pPr>
          </a:lstStyle>
          <a:p>
            <a:endParaRPr/>
          </a:p>
        </p:txBody>
      </p:sp>
      <p:sp>
        <p:nvSpPr>
          <p:cNvPr id="343" name="Google Shape;343;p29"/>
          <p:cNvSpPr txBox="1">
            <a:spLocks noGrp="1"/>
          </p:cNvSpPr>
          <p:nvPr>
            <p:ph type="body" idx="2"/>
          </p:nvPr>
        </p:nvSpPr>
        <p:spPr>
          <a:xfrm>
            <a:off x="3315621" y="1886365"/>
            <a:ext cx="2512800" cy="2743200"/>
          </a:xfrm>
          <a:prstGeom prst="rect">
            <a:avLst/>
          </a:prstGeom>
          <a:solidFill>
            <a:schemeClr val="lt2"/>
          </a:solidFill>
          <a:ln>
            <a:noFill/>
          </a:ln>
        </p:spPr>
        <p:txBody>
          <a:bodyPr spcFirstLastPara="1" wrap="square" lIns="137175" tIns="205750" rIns="137175" bIns="0" anchor="t" anchorCtr="0">
            <a:noAutofit/>
          </a:bodyPr>
          <a:lstStyle>
            <a:lvl1pPr marL="457200" lvl="0" indent="-298450" algn="l">
              <a:lnSpc>
                <a:spcPct val="100000"/>
              </a:lnSpc>
              <a:spcBef>
                <a:spcPts val="900"/>
              </a:spcBef>
              <a:spcAft>
                <a:spcPts val="0"/>
              </a:spcAft>
              <a:buSzPts val="1100"/>
              <a:buChar char="​"/>
              <a:defRPr sz="1200"/>
            </a:lvl1pPr>
            <a:lvl2pPr marL="914400" lvl="1" indent="-285750" algn="l">
              <a:lnSpc>
                <a:spcPct val="100000"/>
              </a:lnSpc>
              <a:spcBef>
                <a:spcPts val="200"/>
              </a:spcBef>
              <a:spcAft>
                <a:spcPts val="0"/>
              </a:spcAft>
              <a:buSzPts val="900"/>
              <a:buChar char="•"/>
              <a:defRPr sz="1100"/>
            </a:lvl2pPr>
            <a:lvl3pPr marL="1371600" lvl="2" indent="-285750" algn="l">
              <a:lnSpc>
                <a:spcPct val="100000"/>
              </a:lnSpc>
              <a:spcBef>
                <a:spcPts val="200"/>
              </a:spcBef>
              <a:spcAft>
                <a:spcPts val="0"/>
              </a:spcAft>
              <a:buSzPts val="900"/>
              <a:buChar char="–"/>
              <a:defRPr sz="1100"/>
            </a:lvl3pPr>
            <a:lvl4pPr marL="1828800" lvl="3" indent="-279400" algn="l">
              <a:lnSpc>
                <a:spcPct val="100000"/>
              </a:lnSpc>
              <a:spcBef>
                <a:spcPts val="200"/>
              </a:spcBef>
              <a:spcAft>
                <a:spcPts val="0"/>
              </a:spcAft>
              <a:buSzPts val="800"/>
              <a:buChar char="•"/>
              <a:defRPr sz="900"/>
            </a:lvl4pPr>
            <a:lvl5pPr marL="2286000" lvl="4" indent="-279400" algn="l">
              <a:lnSpc>
                <a:spcPct val="100000"/>
              </a:lnSpc>
              <a:spcBef>
                <a:spcPts val="200"/>
              </a:spcBef>
              <a:spcAft>
                <a:spcPts val="0"/>
              </a:spcAft>
              <a:buSzPts val="800"/>
              <a:buChar char="–"/>
              <a:defRPr sz="900"/>
            </a:lvl5pPr>
            <a:lvl6pPr marL="2743200" lvl="5" indent="-298450" algn="l">
              <a:lnSpc>
                <a:spcPct val="100000"/>
              </a:lnSpc>
              <a:spcBef>
                <a:spcPts val="1400"/>
              </a:spcBef>
              <a:spcAft>
                <a:spcPts val="0"/>
              </a:spcAft>
              <a:buSzPts val="1100"/>
              <a:buAutoNum type="arabicPeriod"/>
              <a:defRPr sz="1200"/>
            </a:lvl6pPr>
            <a:lvl7pPr marL="3200400" lvl="6" indent="-279400" algn="l">
              <a:lnSpc>
                <a:spcPct val="100000"/>
              </a:lnSpc>
              <a:spcBef>
                <a:spcPts val="200"/>
              </a:spcBef>
              <a:spcAft>
                <a:spcPts val="0"/>
              </a:spcAft>
              <a:buSzPts val="800"/>
              <a:buAutoNum type="alphaLcPeriod"/>
              <a:defRPr sz="900"/>
            </a:lvl7pPr>
            <a:lvl8pPr marL="3657600" lvl="7" indent="-273050" algn="l">
              <a:lnSpc>
                <a:spcPct val="90000"/>
              </a:lnSpc>
              <a:spcBef>
                <a:spcPts val="500"/>
              </a:spcBef>
              <a:spcAft>
                <a:spcPts val="0"/>
              </a:spcAft>
              <a:buSzPts val="700"/>
              <a:buAutoNum type="romanLcPeriod"/>
              <a:defRPr sz="800"/>
            </a:lvl8pPr>
            <a:lvl9pPr marL="4114800" lvl="8" indent="-298450" algn="l">
              <a:lnSpc>
                <a:spcPct val="100000"/>
              </a:lnSpc>
              <a:spcBef>
                <a:spcPts val="1400"/>
              </a:spcBef>
              <a:spcAft>
                <a:spcPts val="0"/>
              </a:spcAft>
              <a:buSzPts val="1100"/>
              <a:buAutoNum type="alphaUcPeriod"/>
              <a:defRPr sz="1200"/>
            </a:lvl9pPr>
          </a:lstStyle>
          <a:p>
            <a:endParaRPr/>
          </a:p>
        </p:txBody>
      </p:sp>
      <p:sp>
        <p:nvSpPr>
          <p:cNvPr id="344" name="Google Shape;344;p29"/>
          <p:cNvSpPr txBox="1">
            <a:spLocks noGrp="1"/>
          </p:cNvSpPr>
          <p:nvPr>
            <p:ph type="body" idx="3"/>
          </p:nvPr>
        </p:nvSpPr>
        <p:spPr>
          <a:xfrm>
            <a:off x="6178880" y="1886365"/>
            <a:ext cx="2510700" cy="2743200"/>
          </a:xfrm>
          <a:prstGeom prst="rect">
            <a:avLst/>
          </a:prstGeom>
          <a:solidFill>
            <a:schemeClr val="lt2"/>
          </a:solidFill>
          <a:ln>
            <a:noFill/>
          </a:ln>
        </p:spPr>
        <p:txBody>
          <a:bodyPr spcFirstLastPara="1" wrap="square" lIns="137175" tIns="205750" rIns="137175" bIns="0" anchor="t" anchorCtr="0">
            <a:noAutofit/>
          </a:bodyPr>
          <a:lstStyle>
            <a:lvl1pPr marL="457200" lvl="0" indent="-298450" algn="l">
              <a:lnSpc>
                <a:spcPct val="100000"/>
              </a:lnSpc>
              <a:spcBef>
                <a:spcPts val="900"/>
              </a:spcBef>
              <a:spcAft>
                <a:spcPts val="0"/>
              </a:spcAft>
              <a:buSzPts val="1100"/>
              <a:buChar char="​"/>
              <a:defRPr sz="1200"/>
            </a:lvl1pPr>
            <a:lvl2pPr marL="914400" lvl="1" indent="-285750" algn="l">
              <a:lnSpc>
                <a:spcPct val="100000"/>
              </a:lnSpc>
              <a:spcBef>
                <a:spcPts val="200"/>
              </a:spcBef>
              <a:spcAft>
                <a:spcPts val="0"/>
              </a:spcAft>
              <a:buSzPts val="900"/>
              <a:buChar char="•"/>
              <a:defRPr sz="1100"/>
            </a:lvl2pPr>
            <a:lvl3pPr marL="1371600" lvl="2" indent="-285750" algn="l">
              <a:lnSpc>
                <a:spcPct val="100000"/>
              </a:lnSpc>
              <a:spcBef>
                <a:spcPts val="200"/>
              </a:spcBef>
              <a:spcAft>
                <a:spcPts val="0"/>
              </a:spcAft>
              <a:buSzPts val="900"/>
              <a:buChar char="–"/>
              <a:defRPr sz="1100"/>
            </a:lvl3pPr>
            <a:lvl4pPr marL="1828800" lvl="3" indent="-279400" algn="l">
              <a:lnSpc>
                <a:spcPct val="100000"/>
              </a:lnSpc>
              <a:spcBef>
                <a:spcPts val="200"/>
              </a:spcBef>
              <a:spcAft>
                <a:spcPts val="0"/>
              </a:spcAft>
              <a:buSzPts val="800"/>
              <a:buChar char="•"/>
              <a:defRPr sz="900"/>
            </a:lvl4pPr>
            <a:lvl5pPr marL="2286000" lvl="4" indent="-279400" algn="l">
              <a:lnSpc>
                <a:spcPct val="100000"/>
              </a:lnSpc>
              <a:spcBef>
                <a:spcPts val="200"/>
              </a:spcBef>
              <a:spcAft>
                <a:spcPts val="0"/>
              </a:spcAft>
              <a:buSzPts val="800"/>
              <a:buChar char="–"/>
              <a:defRPr sz="900"/>
            </a:lvl5pPr>
            <a:lvl6pPr marL="2743200" lvl="5" indent="-298450" algn="l">
              <a:lnSpc>
                <a:spcPct val="100000"/>
              </a:lnSpc>
              <a:spcBef>
                <a:spcPts val="1400"/>
              </a:spcBef>
              <a:spcAft>
                <a:spcPts val="0"/>
              </a:spcAft>
              <a:buSzPts val="1100"/>
              <a:buAutoNum type="arabicPeriod"/>
              <a:defRPr sz="1200"/>
            </a:lvl6pPr>
            <a:lvl7pPr marL="3200400" lvl="6" indent="-279400" algn="l">
              <a:lnSpc>
                <a:spcPct val="100000"/>
              </a:lnSpc>
              <a:spcBef>
                <a:spcPts val="200"/>
              </a:spcBef>
              <a:spcAft>
                <a:spcPts val="0"/>
              </a:spcAft>
              <a:buSzPts val="800"/>
              <a:buAutoNum type="alphaLcPeriod"/>
              <a:defRPr sz="900"/>
            </a:lvl7pPr>
            <a:lvl8pPr marL="3657600" lvl="7" indent="-273050" algn="l">
              <a:lnSpc>
                <a:spcPct val="90000"/>
              </a:lnSpc>
              <a:spcBef>
                <a:spcPts val="500"/>
              </a:spcBef>
              <a:spcAft>
                <a:spcPts val="0"/>
              </a:spcAft>
              <a:buSzPts val="700"/>
              <a:buAutoNum type="romanLcPeriod"/>
              <a:defRPr sz="800"/>
            </a:lvl8pPr>
            <a:lvl9pPr marL="4114800" lvl="8" indent="-298450" algn="l">
              <a:lnSpc>
                <a:spcPct val="100000"/>
              </a:lnSpc>
              <a:spcBef>
                <a:spcPts val="1400"/>
              </a:spcBef>
              <a:spcAft>
                <a:spcPts val="0"/>
              </a:spcAft>
              <a:buSzPts val="1100"/>
              <a:buAutoNum type="alphaUcPeriod"/>
              <a:defRPr sz="1200"/>
            </a:lvl9pPr>
          </a:lstStyle>
          <a:p>
            <a:endParaRPr/>
          </a:p>
        </p:txBody>
      </p:sp>
      <p:sp>
        <p:nvSpPr>
          <p:cNvPr id="345" name="Google Shape;345;p29"/>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46" name="Google Shape;346;p29"/>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47" name="Google Shape;347;p29"/>
          <p:cNvSpPr txBox="1">
            <a:spLocks noGrp="1"/>
          </p:cNvSpPr>
          <p:nvPr>
            <p:ph type="subTitle" idx="4"/>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348" name="Google Shape;348;p29"/>
          <p:cNvSpPr txBox="1">
            <a:spLocks noGrp="1"/>
          </p:cNvSpPr>
          <p:nvPr>
            <p:ph type="body" idx="5"/>
          </p:nvPr>
        </p:nvSpPr>
        <p:spPr>
          <a:xfrm>
            <a:off x="462498" y="1200150"/>
            <a:ext cx="2510700" cy="685800"/>
          </a:xfrm>
          <a:prstGeom prst="rect">
            <a:avLst/>
          </a:prstGeom>
          <a:solidFill>
            <a:schemeClr val="accent4"/>
          </a:solidFill>
          <a:ln>
            <a:noFill/>
          </a:ln>
        </p:spPr>
        <p:txBody>
          <a:bodyPr spcFirstLastPara="1" wrap="square" lIns="137175" tIns="68575" rIns="137175" bIns="68575" anchor="ctr" anchorCtr="0">
            <a:noAutofit/>
          </a:bodyPr>
          <a:lstStyle>
            <a:lvl1pPr marL="457200" lvl="0" indent="-304800" algn="l">
              <a:lnSpc>
                <a:spcPct val="100000"/>
              </a:lnSpc>
              <a:spcBef>
                <a:spcPts val="1400"/>
              </a:spcBef>
              <a:spcAft>
                <a:spcPts val="0"/>
              </a:spcAft>
              <a:buSzPts val="1200"/>
              <a:buChar char="​"/>
              <a:defRPr sz="1400">
                <a:solidFill>
                  <a:schemeClr val="lt1"/>
                </a:solidFill>
              </a:defRPr>
            </a:lvl1pPr>
            <a:lvl2pPr marL="914400" lvl="1" indent="-304800" algn="l">
              <a:lnSpc>
                <a:spcPct val="100000"/>
              </a:lnSpc>
              <a:spcBef>
                <a:spcPts val="200"/>
              </a:spcBef>
              <a:spcAft>
                <a:spcPts val="0"/>
              </a:spcAft>
              <a:buSzPts val="1200"/>
              <a:buChar char="​"/>
              <a:defRPr sz="1400">
                <a:solidFill>
                  <a:schemeClr val="lt1"/>
                </a:solidFill>
              </a:defRPr>
            </a:lvl2pPr>
            <a:lvl3pPr marL="1371600" lvl="2" indent="-298450" algn="l">
              <a:lnSpc>
                <a:spcPct val="100000"/>
              </a:lnSpc>
              <a:spcBef>
                <a:spcPts val="200"/>
              </a:spcBef>
              <a:spcAft>
                <a:spcPts val="0"/>
              </a:spcAft>
              <a:buSzPts val="1100"/>
              <a:buChar char="–"/>
              <a:defRPr>
                <a:solidFill>
                  <a:schemeClr val="lt1"/>
                </a:solidFill>
              </a:defRPr>
            </a:lvl3pPr>
            <a:lvl4pPr marL="1828800" lvl="3" indent="-285750" algn="l">
              <a:lnSpc>
                <a:spcPct val="100000"/>
              </a:lnSpc>
              <a:spcBef>
                <a:spcPts val="200"/>
              </a:spcBef>
              <a:spcAft>
                <a:spcPts val="0"/>
              </a:spcAft>
              <a:buSzPts val="900"/>
              <a:buChar char="•"/>
              <a:defRPr>
                <a:solidFill>
                  <a:schemeClr val="lt1"/>
                </a:solidFill>
              </a:defRPr>
            </a:lvl4pPr>
            <a:lvl5pPr marL="2286000" lvl="4" indent="-285750" algn="l">
              <a:lnSpc>
                <a:spcPct val="100000"/>
              </a:lnSpc>
              <a:spcBef>
                <a:spcPts val="200"/>
              </a:spcBef>
              <a:spcAft>
                <a:spcPts val="0"/>
              </a:spcAft>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49" name="Google Shape;349;p29"/>
          <p:cNvSpPr txBox="1">
            <a:spLocks noGrp="1"/>
          </p:cNvSpPr>
          <p:nvPr>
            <p:ph type="body" idx="6"/>
          </p:nvPr>
        </p:nvSpPr>
        <p:spPr>
          <a:xfrm>
            <a:off x="3315621" y="1200150"/>
            <a:ext cx="2510700" cy="685800"/>
          </a:xfrm>
          <a:prstGeom prst="rect">
            <a:avLst/>
          </a:prstGeom>
          <a:solidFill>
            <a:schemeClr val="accent1"/>
          </a:solidFill>
          <a:ln>
            <a:noFill/>
          </a:ln>
        </p:spPr>
        <p:txBody>
          <a:bodyPr spcFirstLastPara="1" wrap="square" lIns="137175" tIns="68575" rIns="137175" bIns="68575" anchor="ctr" anchorCtr="0">
            <a:noAutofit/>
          </a:bodyPr>
          <a:lstStyle>
            <a:lvl1pPr marL="457200" lvl="0" indent="-304800" algn="l">
              <a:lnSpc>
                <a:spcPct val="100000"/>
              </a:lnSpc>
              <a:spcBef>
                <a:spcPts val="1400"/>
              </a:spcBef>
              <a:spcAft>
                <a:spcPts val="0"/>
              </a:spcAft>
              <a:buSzPts val="1200"/>
              <a:buChar char="​"/>
              <a:defRPr sz="1400">
                <a:solidFill>
                  <a:schemeClr val="lt1"/>
                </a:solidFill>
              </a:defRPr>
            </a:lvl1pPr>
            <a:lvl2pPr marL="914400" lvl="1" indent="-304800" algn="l">
              <a:lnSpc>
                <a:spcPct val="100000"/>
              </a:lnSpc>
              <a:spcBef>
                <a:spcPts val="200"/>
              </a:spcBef>
              <a:spcAft>
                <a:spcPts val="0"/>
              </a:spcAft>
              <a:buSzPts val="1200"/>
              <a:buChar char="​"/>
              <a:defRPr sz="1400">
                <a:solidFill>
                  <a:schemeClr val="lt1"/>
                </a:solidFill>
              </a:defRPr>
            </a:lvl2pPr>
            <a:lvl3pPr marL="1371600" lvl="2" indent="-298450" algn="l">
              <a:lnSpc>
                <a:spcPct val="100000"/>
              </a:lnSpc>
              <a:spcBef>
                <a:spcPts val="200"/>
              </a:spcBef>
              <a:spcAft>
                <a:spcPts val="0"/>
              </a:spcAft>
              <a:buSzPts val="1100"/>
              <a:buChar char="–"/>
              <a:defRPr>
                <a:solidFill>
                  <a:schemeClr val="lt1"/>
                </a:solidFill>
              </a:defRPr>
            </a:lvl3pPr>
            <a:lvl4pPr marL="1828800" lvl="3" indent="-285750" algn="l">
              <a:lnSpc>
                <a:spcPct val="100000"/>
              </a:lnSpc>
              <a:spcBef>
                <a:spcPts val="200"/>
              </a:spcBef>
              <a:spcAft>
                <a:spcPts val="0"/>
              </a:spcAft>
              <a:buSzPts val="900"/>
              <a:buChar char="•"/>
              <a:defRPr>
                <a:solidFill>
                  <a:schemeClr val="lt1"/>
                </a:solidFill>
              </a:defRPr>
            </a:lvl4pPr>
            <a:lvl5pPr marL="2286000" lvl="4" indent="-285750" algn="l">
              <a:lnSpc>
                <a:spcPct val="100000"/>
              </a:lnSpc>
              <a:spcBef>
                <a:spcPts val="200"/>
              </a:spcBef>
              <a:spcAft>
                <a:spcPts val="0"/>
              </a:spcAft>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50" name="Google Shape;350;p29"/>
          <p:cNvSpPr txBox="1">
            <a:spLocks noGrp="1"/>
          </p:cNvSpPr>
          <p:nvPr>
            <p:ph type="body" idx="7"/>
          </p:nvPr>
        </p:nvSpPr>
        <p:spPr>
          <a:xfrm>
            <a:off x="6178880" y="1200150"/>
            <a:ext cx="2510700" cy="685800"/>
          </a:xfrm>
          <a:prstGeom prst="rect">
            <a:avLst/>
          </a:prstGeom>
          <a:solidFill>
            <a:schemeClr val="accent2"/>
          </a:solidFill>
          <a:ln>
            <a:noFill/>
          </a:ln>
        </p:spPr>
        <p:txBody>
          <a:bodyPr spcFirstLastPara="1" wrap="square" lIns="137175" tIns="68575" rIns="137175" bIns="68575" anchor="ctr" anchorCtr="0">
            <a:noAutofit/>
          </a:bodyPr>
          <a:lstStyle>
            <a:lvl1pPr marL="457200" lvl="0" indent="-304800" algn="l">
              <a:lnSpc>
                <a:spcPct val="100000"/>
              </a:lnSpc>
              <a:spcBef>
                <a:spcPts val="1400"/>
              </a:spcBef>
              <a:spcAft>
                <a:spcPts val="0"/>
              </a:spcAft>
              <a:buSzPts val="1200"/>
              <a:buChar char="​"/>
              <a:defRPr sz="1400">
                <a:solidFill>
                  <a:schemeClr val="lt1"/>
                </a:solidFill>
              </a:defRPr>
            </a:lvl1pPr>
            <a:lvl2pPr marL="914400" lvl="1" indent="-304800" algn="l">
              <a:lnSpc>
                <a:spcPct val="100000"/>
              </a:lnSpc>
              <a:spcBef>
                <a:spcPts val="200"/>
              </a:spcBef>
              <a:spcAft>
                <a:spcPts val="0"/>
              </a:spcAft>
              <a:buSzPts val="1200"/>
              <a:buChar char="​"/>
              <a:defRPr sz="1400">
                <a:solidFill>
                  <a:schemeClr val="lt1"/>
                </a:solidFill>
              </a:defRPr>
            </a:lvl2pPr>
            <a:lvl3pPr marL="1371600" lvl="2" indent="-298450" algn="l">
              <a:lnSpc>
                <a:spcPct val="100000"/>
              </a:lnSpc>
              <a:spcBef>
                <a:spcPts val="200"/>
              </a:spcBef>
              <a:spcAft>
                <a:spcPts val="0"/>
              </a:spcAft>
              <a:buSzPts val="1100"/>
              <a:buChar char="–"/>
              <a:defRPr>
                <a:solidFill>
                  <a:schemeClr val="lt1"/>
                </a:solidFill>
              </a:defRPr>
            </a:lvl3pPr>
            <a:lvl4pPr marL="1828800" lvl="3" indent="-285750" algn="l">
              <a:lnSpc>
                <a:spcPct val="100000"/>
              </a:lnSpc>
              <a:spcBef>
                <a:spcPts val="200"/>
              </a:spcBef>
              <a:spcAft>
                <a:spcPts val="0"/>
              </a:spcAft>
              <a:buSzPts val="900"/>
              <a:buChar char="•"/>
              <a:defRPr>
                <a:solidFill>
                  <a:schemeClr val="lt1"/>
                </a:solidFill>
              </a:defRPr>
            </a:lvl4pPr>
            <a:lvl5pPr marL="2286000" lvl="4" indent="-285750" algn="l">
              <a:lnSpc>
                <a:spcPct val="100000"/>
              </a:lnSpc>
              <a:spcBef>
                <a:spcPts val="200"/>
              </a:spcBef>
              <a:spcAft>
                <a:spcPts val="0"/>
              </a:spcAft>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Diagram with Content">
  <p:cSld name="Diagram with Content">
    <p:spTree>
      <p:nvGrpSpPr>
        <p:cNvPr id="1" name="Shape 351"/>
        <p:cNvGrpSpPr/>
        <p:nvPr/>
      </p:nvGrpSpPr>
      <p:grpSpPr>
        <a:xfrm>
          <a:off x="0" y="0"/>
          <a:ext cx="0" cy="0"/>
          <a:chOff x="0" y="0"/>
          <a:chExt cx="0" cy="0"/>
        </a:xfrm>
      </p:grpSpPr>
      <p:sp>
        <p:nvSpPr>
          <p:cNvPr id="352" name="Google Shape;352;p30"/>
          <p:cNvSpPr/>
          <p:nvPr/>
        </p:nvSpPr>
        <p:spPr>
          <a:xfrm>
            <a:off x="1" y="1200151"/>
            <a:ext cx="5943900" cy="34281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100">
              <a:solidFill>
                <a:schemeClr val="accent2"/>
              </a:solidFill>
              <a:latin typeface="Proxima Nova"/>
              <a:ea typeface="Proxima Nova"/>
              <a:cs typeface="Proxima Nova"/>
              <a:sym typeface="Proxima Nova"/>
            </a:endParaRPr>
          </a:p>
        </p:txBody>
      </p:sp>
      <p:cxnSp>
        <p:nvCxnSpPr>
          <p:cNvPr id="353" name="Google Shape;353;p30"/>
          <p:cNvCxnSpPr/>
          <p:nvPr/>
        </p:nvCxnSpPr>
        <p:spPr>
          <a:xfrm>
            <a:off x="6286947" y="1206501"/>
            <a:ext cx="2857200" cy="0"/>
          </a:xfrm>
          <a:prstGeom prst="straightConnector1">
            <a:avLst/>
          </a:prstGeom>
          <a:noFill/>
          <a:ln w="25400" cap="flat" cmpd="sng">
            <a:solidFill>
              <a:schemeClr val="accent1"/>
            </a:solidFill>
            <a:prstDash val="solid"/>
            <a:miter lim="800000"/>
            <a:headEnd type="none" w="sm" len="sm"/>
            <a:tailEnd type="none" w="sm" len="sm"/>
          </a:ln>
        </p:spPr>
      </p:cxnSp>
      <p:sp>
        <p:nvSpPr>
          <p:cNvPr id="354" name="Google Shape;354;p30"/>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Arial"/>
                <a:ea typeface="Arial"/>
                <a:cs typeface="Arial"/>
                <a:sym typeface="Arial"/>
              </a:rPr>
              <a:t>‹#›</a:t>
            </a:fld>
            <a:endParaRPr sz="1400">
              <a:solidFill>
                <a:schemeClr val="dk1"/>
              </a:solidFill>
              <a:latin typeface="Arial"/>
              <a:ea typeface="Arial"/>
              <a:cs typeface="Arial"/>
              <a:sym typeface="Arial"/>
            </a:endParaRPr>
          </a:p>
        </p:txBody>
      </p:sp>
      <p:sp>
        <p:nvSpPr>
          <p:cNvPr id="355" name="Google Shape;355;p30"/>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56" name="Google Shape;356;p30"/>
          <p:cNvSpPr txBox="1">
            <a:spLocks noGrp="1"/>
          </p:cNvSpPr>
          <p:nvPr>
            <p:ph type="body" idx="1"/>
          </p:nvPr>
        </p:nvSpPr>
        <p:spPr>
          <a:xfrm>
            <a:off x="6286947" y="1200150"/>
            <a:ext cx="2857200" cy="3429000"/>
          </a:xfrm>
          <a:prstGeom prst="rect">
            <a:avLst/>
          </a:prstGeom>
          <a:noFill/>
          <a:ln>
            <a:noFill/>
          </a:ln>
        </p:spPr>
        <p:txBody>
          <a:bodyPr spcFirstLastPara="1" wrap="square" lIns="0" tIns="342950" rIns="445850" bIns="342950" anchor="t" anchorCtr="0">
            <a:noAutofit/>
          </a:bodyPr>
          <a:lstStyle>
            <a:lvl1pPr marL="457200" lvl="0" indent="-298450" algn="l">
              <a:lnSpc>
                <a:spcPct val="100000"/>
              </a:lnSpc>
              <a:spcBef>
                <a:spcPts val="1400"/>
              </a:spcBef>
              <a:spcAft>
                <a:spcPts val="0"/>
              </a:spcAft>
              <a:buSzPts val="1100"/>
              <a:buChar char="​"/>
              <a:defRPr sz="1200"/>
            </a:lvl1pPr>
            <a:lvl2pPr marL="914400" lvl="1" indent="-285750" algn="l">
              <a:lnSpc>
                <a:spcPct val="100000"/>
              </a:lnSpc>
              <a:spcBef>
                <a:spcPts val="200"/>
              </a:spcBef>
              <a:spcAft>
                <a:spcPts val="0"/>
              </a:spcAft>
              <a:buSzPts val="900"/>
              <a:buChar char="•"/>
              <a:defRPr sz="1100"/>
            </a:lvl2pPr>
            <a:lvl3pPr marL="1371600" lvl="2" indent="-279400" algn="l">
              <a:lnSpc>
                <a:spcPct val="100000"/>
              </a:lnSpc>
              <a:spcBef>
                <a:spcPts val="200"/>
              </a:spcBef>
              <a:spcAft>
                <a:spcPts val="0"/>
              </a:spcAft>
              <a:buSzPts val="800"/>
              <a:buChar char="–"/>
              <a:defRPr sz="900"/>
            </a:lvl3pPr>
            <a:lvl4pPr marL="1828800" lvl="3" indent="-273050" algn="l">
              <a:lnSpc>
                <a:spcPct val="100000"/>
              </a:lnSpc>
              <a:spcBef>
                <a:spcPts val="200"/>
              </a:spcBef>
              <a:spcAft>
                <a:spcPts val="0"/>
              </a:spcAft>
              <a:buSzPts val="700"/>
              <a:buChar char="•"/>
              <a:defRPr sz="800"/>
            </a:lvl4pPr>
            <a:lvl5pPr marL="2286000" lvl="4" indent="-273050" algn="l">
              <a:lnSpc>
                <a:spcPct val="100000"/>
              </a:lnSpc>
              <a:spcBef>
                <a:spcPts val="200"/>
              </a:spcBef>
              <a:spcAft>
                <a:spcPts val="0"/>
              </a:spcAft>
              <a:buSzPts val="700"/>
              <a:buChar char="–"/>
              <a:defRPr sz="800"/>
            </a:lvl5pPr>
            <a:lvl6pPr marL="2743200" lvl="5" indent="-298450" algn="l">
              <a:lnSpc>
                <a:spcPct val="100000"/>
              </a:lnSpc>
              <a:spcBef>
                <a:spcPts val="1400"/>
              </a:spcBef>
              <a:spcAft>
                <a:spcPts val="0"/>
              </a:spcAft>
              <a:buSzPts val="1100"/>
              <a:buAutoNum type="arabicPeriod"/>
              <a:defRPr sz="1200"/>
            </a:lvl6pPr>
            <a:lvl7pPr marL="3200400" lvl="6" indent="-279400" algn="l">
              <a:lnSpc>
                <a:spcPct val="100000"/>
              </a:lnSpc>
              <a:spcBef>
                <a:spcPts val="200"/>
              </a:spcBef>
              <a:spcAft>
                <a:spcPts val="0"/>
              </a:spcAft>
              <a:buSzPts val="800"/>
              <a:buAutoNum type="alphaLcPeriod"/>
              <a:defRPr sz="900"/>
            </a:lvl7pPr>
            <a:lvl8pPr marL="3657600" lvl="7" indent="-273050" algn="l">
              <a:lnSpc>
                <a:spcPct val="90000"/>
              </a:lnSpc>
              <a:spcBef>
                <a:spcPts val="500"/>
              </a:spcBef>
              <a:spcAft>
                <a:spcPts val="0"/>
              </a:spcAft>
              <a:buSzPts val="700"/>
              <a:buAutoNum type="romanLcPeriod"/>
              <a:defRPr sz="800"/>
            </a:lvl8pPr>
            <a:lvl9pPr marL="4114800" lvl="8" indent="-298450" algn="l">
              <a:lnSpc>
                <a:spcPct val="100000"/>
              </a:lnSpc>
              <a:spcBef>
                <a:spcPts val="1400"/>
              </a:spcBef>
              <a:spcAft>
                <a:spcPts val="0"/>
              </a:spcAft>
              <a:buSzPts val="1100"/>
              <a:buAutoNum type="alphaUcPeriod"/>
              <a:defRPr sz="1200"/>
            </a:lvl9pPr>
          </a:lstStyle>
          <a:p>
            <a:endParaRPr/>
          </a:p>
        </p:txBody>
      </p:sp>
      <p:sp>
        <p:nvSpPr>
          <p:cNvPr id="357" name="Google Shape;357;p30"/>
          <p:cNvSpPr txBox="1">
            <a:spLocks noGrp="1"/>
          </p:cNvSpPr>
          <p:nvPr>
            <p:ph type="subTitle" idx="2"/>
          </p:nvPr>
        </p:nvSpPr>
        <p:spPr>
          <a:xfrm>
            <a:off x="444765" y="608872"/>
            <a:ext cx="8224200" cy="1860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p:cSld name="Title and Subtitle_1">
    <p:spTree>
      <p:nvGrpSpPr>
        <p:cNvPr id="1" name="Shape 45"/>
        <p:cNvGrpSpPr/>
        <p:nvPr/>
      </p:nvGrpSpPr>
      <p:grpSpPr>
        <a:xfrm>
          <a:off x="0" y="0"/>
          <a:ext cx="0" cy="0"/>
          <a:chOff x="0" y="0"/>
          <a:chExt cx="0" cy="0"/>
        </a:xfrm>
      </p:grpSpPr>
      <p:sp>
        <p:nvSpPr>
          <p:cNvPr id="46" name="Google Shape;46;p4"/>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7" name="Google Shape;47;p4"/>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1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Outcome / Benefit">
  <p:cSld name="Outcome / Benefit">
    <p:spTree>
      <p:nvGrpSpPr>
        <p:cNvPr id="1" name="Shape 358"/>
        <p:cNvGrpSpPr/>
        <p:nvPr/>
      </p:nvGrpSpPr>
      <p:grpSpPr>
        <a:xfrm>
          <a:off x="0" y="0"/>
          <a:ext cx="0" cy="0"/>
          <a:chOff x="0" y="0"/>
          <a:chExt cx="0" cy="0"/>
        </a:xfrm>
      </p:grpSpPr>
      <p:sp>
        <p:nvSpPr>
          <p:cNvPr id="359" name="Google Shape;359;p31"/>
          <p:cNvSpPr txBox="1">
            <a:spLocks noGrp="1"/>
          </p:cNvSpPr>
          <p:nvPr>
            <p:ph type="body" idx="1"/>
          </p:nvPr>
        </p:nvSpPr>
        <p:spPr>
          <a:xfrm>
            <a:off x="6285756" y="3260928"/>
            <a:ext cx="2402100" cy="1200000"/>
          </a:xfrm>
          <a:prstGeom prst="rect">
            <a:avLst/>
          </a:prstGeom>
          <a:noFill/>
          <a:ln>
            <a:noFill/>
          </a:ln>
        </p:spPr>
        <p:txBody>
          <a:bodyPr spcFirstLastPara="1" wrap="square" lIns="0" tIns="0" rIns="0" bIns="0" anchor="t" anchorCtr="0">
            <a:noAutofit/>
          </a:bodyPr>
          <a:lstStyle>
            <a:lvl1pPr marL="457200" lvl="0" indent="-298450" algn="l">
              <a:lnSpc>
                <a:spcPct val="100000"/>
              </a:lnSpc>
              <a:spcBef>
                <a:spcPts val="1400"/>
              </a:spcBef>
              <a:spcAft>
                <a:spcPts val="0"/>
              </a:spcAft>
              <a:buSzPts val="1100"/>
              <a:buChar char="​"/>
              <a:defRPr sz="1200"/>
            </a:lvl1pPr>
            <a:lvl2pPr marL="914400" lvl="1" indent="-292100" algn="l">
              <a:lnSpc>
                <a:spcPct val="100000"/>
              </a:lnSpc>
              <a:spcBef>
                <a:spcPts val="200"/>
              </a:spcBef>
              <a:spcAft>
                <a:spcPts val="0"/>
              </a:spcAft>
              <a:buSzPts val="1000"/>
              <a:buChar char="•"/>
              <a:defRPr sz="1100"/>
            </a:lvl2pPr>
            <a:lvl3pPr marL="1371600" lvl="2" indent="-292100" algn="l">
              <a:lnSpc>
                <a:spcPct val="100000"/>
              </a:lnSpc>
              <a:spcBef>
                <a:spcPts val="200"/>
              </a:spcBef>
              <a:spcAft>
                <a:spcPts val="0"/>
              </a:spcAft>
              <a:buSzPts val="1000"/>
              <a:buChar char="–"/>
              <a:defRPr sz="1100"/>
            </a:lvl3pPr>
            <a:lvl4pPr marL="1828800" lvl="3" indent="-317500" algn="l">
              <a:lnSpc>
                <a:spcPct val="100000"/>
              </a:lnSpc>
              <a:spcBef>
                <a:spcPts val="200"/>
              </a:spcBef>
              <a:spcAft>
                <a:spcPts val="0"/>
              </a:spcAft>
              <a:buSzPts val="1400"/>
              <a:buChar char="•"/>
              <a:defRPr sz="1200"/>
            </a:lvl4pPr>
            <a:lvl5pPr marL="2286000" lvl="4" indent="-317500" algn="l">
              <a:lnSpc>
                <a:spcPct val="100000"/>
              </a:lnSpc>
              <a:spcBef>
                <a:spcPts val="200"/>
              </a:spcBef>
              <a:spcAft>
                <a:spcPts val="0"/>
              </a:spcAft>
              <a:buSzPts val="1400"/>
              <a:buChar char="–"/>
              <a:defRPr sz="1200"/>
            </a:lvl5pPr>
            <a:lvl6pPr marL="2743200" lvl="5" indent="-317500" algn="l">
              <a:lnSpc>
                <a:spcPct val="100000"/>
              </a:lnSpc>
              <a:spcBef>
                <a:spcPts val="1400"/>
              </a:spcBef>
              <a:spcAft>
                <a:spcPts val="0"/>
              </a:spcAft>
              <a:buSzPts val="1400"/>
              <a:buAutoNum type="arabicPeriod"/>
              <a:defRPr sz="1700"/>
            </a:lvl6pPr>
            <a:lvl7pPr marL="3200400" lvl="6" indent="-317500" algn="l">
              <a:lnSpc>
                <a:spcPct val="100000"/>
              </a:lnSpc>
              <a:spcBef>
                <a:spcPts val="200"/>
              </a:spcBef>
              <a:spcAft>
                <a:spcPts val="0"/>
              </a:spcAft>
              <a:buSzPts val="1400"/>
              <a:buAutoNum type="alphaLcPeriod"/>
              <a:defRPr sz="1400"/>
            </a:lvl7pPr>
            <a:lvl8pPr marL="3657600" lvl="7" indent="-317500" algn="l">
              <a:lnSpc>
                <a:spcPct val="90000"/>
              </a:lnSpc>
              <a:spcBef>
                <a:spcPts val="500"/>
              </a:spcBef>
              <a:spcAft>
                <a:spcPts val="0"/>
              </a:spcAft>
              <a:buSzPts val="1400"/>
              <a:buAutoNum type="romanLcPeriod"/>
              <a:defRPr sz="1200"/>
            </a:lvl8pPr>
            <a:lvl9pPr marL="4114800" lvl="8" indent="-317500" algn="l">
              <a:lnSpc>
                <a:spcPct val="100000"/>
              </a:lnSpc>
              <a:spcBef>
                <a:spcPts val="1400"/>
              </a:spcBef>
              <a:spcAft>
                <a:spcPts val="0"/>
              </a:spcAft>
              <a:buSzPts val="1400"/>
              <a:buAutoNum type="alphaUcPeriod"/>
              <a:defRPr sz="1700"/>
            </a:lvl9pPr>
          </a:lstStyle>
          <a:p>
            <a:endParaRPr/>
          </a:p>
        </p:txBody>
      </p:sp>
      <p:sp>
        <p:nvSpPr>
          <p:cNvPr id="360" name="Google Shape;360;p31"/>
          <p:cNvSpPr txBox="1">
            <a:spLocks noGrp="1"/>
          </p:cNvSpPr>
          <p:nvPr>
            <p:ph type="body" idx="2"/>
          </p:nvPr>
        </p:nvSpPr>
        <p:spPr>
          <a:xfrm>
            <a:off x="6285756" y="1547286"/>
            <a:ext cx="2402100" cy="1200000"/>
          </a:xfrm>
          <a:prstGeom prst="rect">
            <a:avLst/>
          </a:prstGeom>
          <a:noFill/>
          <a:ln>
            <a:noFill/>
          </a:ln>
        </p:spPr>
        <p:txBody>
          <a:bodyPr spcFirstLastPara="1" wrap="square" lIns="0" tIns="0" rIns="0" bIns="0" anchor="t" anchorCtr="0">
            <a:noAutofit/>
          </a:bodyPr>
          <a:lstStyle>
            <a:lvl1pPr marL="457200" lvl="0" indent="-298450" algn="l">
              <a:lnSpc>
                <a:spcPct val="100000"/>
              </a:lnSpc>
              <a:spcBef>
                <a:spcPts val="1400"/>
              </a:spcBef>
              <a:spcAft>
                <a:spcPts val="0"/>
              </a:spcAft>
              <a:buSzPts val="1100"/>
              <a:buChar char="​"/>
              <a:defRPr sz="1200"/>
            </a:lvl1pPr>
            <a:lvl2pPr marL="914400" lvl="1" indent="-292100" algn="l">
              <a:lnSpc>
                <a:spcPct val="100000"/>
              </a:lnSpc>
              <a:spcBef>
                <a:spcPts val="200"/>
              </a:spcBef>
              <a:spcAft>
                <a:spcPts val="0"/>
              </a:spcAft>
              <a:buSzPts val="1000"/>
              <a:buChar char="•"/>
              <a:defRPr sz="1100"/>
            </a:lvl2pPr>
            <a:lvl3pPr marL="1371600" lvl="2" indent="-292100" algn="l">
              <a:lnSpc>
                <a:spcPct val="100000"/>
              </a:lnSpc>
              <a:spcBef>
                <a:spcPts val="200"/>
              </a:spcBef>
              <a:spcAft>
                <a:spcPts val="0"/>
              </a:spcAft>
              <a:buSzPts val="1000"/>
              <a:buChar char="–"/>
              <a:defRPr sz="1100"/>
            </a:lvl3pPr>
            <a:lvl4pPr marL="1828800" lvl="3" indent="-317500" algn="l">
              <a:lnSpc>
                <a:spcPct val="100000"/>
              </a:lnSpc>
              <a:spcBef>
                <a:spcPts val="200"/>
              </a:spcBef>
              <a:spcAft>
                <a:spcPts val="0"/>
              </a:spcAft>
              <a:buSzPts val="1400"/>
              <a:buChar char="•"/>
              <a:defRPr sz="1200"/>
            </a:lvl4pPr>
            <a:lvl5pPr marL="2286000" lvl="4" indent="-317500" algn="l">
              <a:lnSpc>
                <a:spcPct val="100000"/>
              </a:lnSpc>
              <a:spcBef>
                <a:spcPts val="200"/>
              </a:spcBef>
              <a:spcAft>
                <a:spcPts val="0"/>
              </a:spcAft>
              <a:buSzPts val="1400"/>
              <a:buChar char="–"/>
              <a:defRPr sz="1200"/>
            </a:lvl5pPr>
            <a:lvl6pPr marL="2743200" lvl="5" indent="-317500" algn="l">
              <a:lnSpc>
                <a:spcPct val="100000"/>
              </a:lnSpc>
              <a:spcBef>
                <a:spcPts val="1400"/>
              </a:spcBef>
              <a:spcAft>
                <a:spcPts val="0"/>
              </a:spcAft>
              <a:buSzPts val="1400"/>
              <a:buAutoNum type="arabicPeriod"/>
              <a:defRPr sz="1700"/>
            </a:lvl6pPr>
            <a:lvl7pPr marL="3200400" lvl="6" indent="-317500" algn="l">
              <a:lnSpc>
                <a:spcPct val="100000"/>
              </a:lnSpc>
              <a:spcBef>
                <a:spcPts val="200"/>
              </a:spcBef>
              <a:spcAft>
                <a:spcPts val="0"/>
              </a:spcAft>
              <a:buSzPts val="1400"/>
              <a:buAutoNum type="alphaLcPeriod"/>
              <a:defRPr sz="1400"/>
            </a:lvl7pPr>
            <a:lvl8pPr marL="3657600" lvl="7" indent="-317500" algn="l">
              <a:lnSpc>
                <a:spcPct val="90000"/>
              </a:lnSpc>
              <a:spcBef>
                <a:spcPts val="500"/>
              </a:spcBef>
              <a:spcAft>
                <a:spcPts val="0"/>
              </a:spcAft>
              <a:buSzPts val="1400"/>
              <a:buAutoNum type="romanLcPeriod"/>
              <a:defRPr sz="1200"/>
            </a:lvl8pPr>
            <a:lvl9pPr marL="4114800" lvl="8" indent="-317500" algn="l">
              <a:lnSpc>
                <a:spcPct val="100000"/>
              </a:lnSpc>
              <a:spcBef>
                <a:spcPts val="1400"/>
              </a:spcBef>
              <a:spcAft>
                <a:spcPts val="0"/>
              </a:spcAft>
              <a:buSzPts val="1400"/>
              <a:buAutoNum type="alphaUcPeriod"/>
              <a:defRPr sz="1700"/>
            </a:lvl9pPr>
          </a:lstStyle>
          <a:p>
            <a:endParaRPr/>
          </a:p>
        </p:txBody>
      </p:sp>
      <p:sp>
        <p:nvSpPr>
          <p:cNvPr id="361" name="Google Shape;361;p31"/>
          <p:cNvSpPr txBox="1">
            <a:spLocks noGrp="1"/>
          </p:cNvSpPr>
          <p:nvPr>
            <p:ph type="body" idx="3"/>
          </p:nvPr>
        </p:nvSpPr>
        <p:spPr>
          <a:xfrm>
            <a:off x="6286947" y="1274766"/>
            <a:ext cx="1505400" cy="223800"/>
          </a:xfrm>
          <a:prstGeom prst="rect">
            <a:avLst/>
          </a:prstGeom>
          <a:noFill/>
          <a:ln>
            <a:noFill/>
          </a:ln>
        </p:spPr>
        <p:txBody>
          <a:bodyPr spcFirstLastPara="1" wrap="square" lIns="0" tIns="0" rIns="0" bIns="0" anchor="b" anchorCtr="0">
            <a:noAutofit/>
          </a:bodyPr>
          <a:lstStyle>
            <a:lvl1pPr marL="457200" lvl="0" indent="-298450" algn="l">
              <a:lnSpc>
                <a:spcPct val="100000"/>
              </a:lnSpc>
              <a:spcBef>
                <a:spcPts val="1400"/>
              </a:spcBef>
              <a:spcAft>
                <a:spcPts val="0"/>
              </a:spcAft>
              <a:buSzPts val="1100"/>
              <a:buChar char="​"/>
              <a:defRPr sz="1200">
                <a:solidFill>
                  <a:schemeClr val="accent1"/>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cxnSp>
        <p:nvCxnSpPr>
          <p:cNvPr id="362" name="Google Shape;362;p31"/>
          <p:cNvCxnSpPr/>
          <p:nvPr/>
        </p:nvCxnSpPr>
        <p:spPr>
          <a:xfrm>
            <a:off x="6286947" y="2904331"/>
            <a:ext cx="2857200" cy="0"/>
          </a:xfrm>
          <a:prstGeom prst="straightConnector1">
            <a:avLst/>
          </a:prstGeom>
          <a:noFill/>
          <a:ln w="25400" cap="flat" cmpd="sng">
            <a:solidFill>
              <a:schemeClr val="accent4"/>
            </a:solidFill>
            <a:prstDash val="solid"/>
            <a:miter lim="800000"/>
            <a:headEnd type="none" w="sm" len="sm"/>
            <a:tailEnd type="none" w="sm" len="sm"/>
          </a:ln>
        </p:spPr>
      </p:cxnSp>
      <p:sp>
        <p:nvSpPr>
          <p:cNvPr id="363" name="Google Shape;363;p31"/>
          <p:cNvSpPr txBox="1">
            <a:spLocks noGrp="1"/>
          </p:cNvSpPr>
          <p:nvPr>
            <p:ph type="body" idx="4"/>
          </p:nvPr>
        </p:nvSpPr>
        <p:spPr>
          <a:xfrm>
            <a:off x="6286947" y="2979352"/>
            <a:ext cx="1505400" cy="223800"/>
          </a:xfrm>
          <a:prstGeom prst="rect">
            <a:avLst/>
          </a:prstGeom>
          <a:noFill/>
          <a:ln>
            <a:noFill/>
          </a:ln>
        </p:spPr>
        <p:txBody>
          <a:bodyPr spcFirstLastPara="1" wrap="square" lIns="0" tIns="0" rIns="0" bIns="0" anchor="b" anchorCtr="0">
            <a:noAutofit/>
          </a:bodyPr>
          <a:lstStyle>
            <a:lvl1pPr marL="457200" lvl="0" indent="-298450" algn="l">
              <a:lnSpc>
                <a:spcPct val="100000"/>
              </a:lnSpc>
              <a:spcBef>
                <a:spcPts val="1400"/>
              </a:spcBef>
              <a:spcAft>
                <a:spcPts val="0"/>
              </a:spcAft>
              <a:buSzPts val="1100"/>
              <a:buChar char="​"/>
              <a:defRPr sz="1200">
                <a:solidFill>
                  <a:schemeClr val="accent4"/>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64" name="Google Shape;364;p31"/>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65" name="Google Shape;365;p31"/>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66" name="Google Shape;366;p31"/>
          <p:cNvSpPr/>
          <p:nvPr/>
        </p:nvSpPr>
        <p:spPr>
          <a:xfrm>
            <a:off x="1" y="1200151"/>
            <a:ext cx="5943900" cy="34281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100">
              <a:solidFill>
                <a:schemeClr val="accent2"/>
              </a:solidFill>
              <a:latin typeface="Proxima Nova"/>
              <a:ea typeface="Proxima Nova"/>
              <a:cs typeface="Proxima Nova"/>
              <a:sym typeface="Proxima Nova"/>
            </a:endParaRPr>
          </a:p>
        </p:txBody>
      </p:sp>
      <p:cxnSp>
        <p:nvCxnSpPr>
          <p:cNvPr id="367" name="Google Shape;367;p31"/>
          <p:cNvCxnSpPr/>
          <p:nvPr/>
        </p:nvCxnSpPr>
        <p:spPr>
          <a:xfrm>
            <a:off x="6286947" y="1206501"/>
            <a:ext cx="2857200" cy="0"/>
          </a:xfrm>
          <a:prstGeom prst="straightConnector1">
            <a:avLst/>
          </a:prstGeom>
          <a:noFill/>
          <a:ln w="25400" cap="flat" cmpd="sng">
            <a:solidFill>
              <a:schemeClr val="accent1"/>
            </a:solidFill>
            <a:prstDash val="solid"/>
            <a:miter lim="800000"/>
            <a:headEnd type="none" w="sm" len="sm"/>
            <a:tailEnd type="none" w="sm" len="sm"/>
          </a:ln>
        </p:spPr>
      </p:cxnSp>
      <p:sp>
        <p:nvSpPr>
          <p:cNvPr id="368" name="Google Shape;368;p31"/>
          <p:cNvSpPr txBox="1">
            <a:spLocks noGrp="1"/>
          </p:cNvSpPr>
          <p:nvPr>
            <p:ph type="subTitle" idx="5"/>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ustomer Success">
  <p:cSld name="Customer Success">
    <p:spTree>
      <p:nvGrpSpPr>
        <p:cNvPr id="1" name="Shape 369"/>
        <p:cNvGrpSpPr/>
        <p:nvPr/>
      </p:nvGrpSpPr>
      <p:grpSpPr>
        <a:xfrm>
          <a:off x="0" y="0"/>
          <a:ext cx="0" cy="0"/>
          <a:chOff x="0" y="0"/>
          <a:chExt cx="0" cy="0"/>
        </a:xfrm>
      </p:grpSpPr>
      <p:sp>
        <p:nvSpPr>
          <p:cNvPr id="370" name="Google Shape;370;p32"/>
          <p:cNvSpPr/>
          <p:nvPr/>
        </p:nvSpPr>
        <p:spPr>
          <a:xfrm>
            <a:off x="1" y="1200151"/>
            <a:ext cx="5943900" cy="34281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2100">
              <a:solidFill>
                <a:schemeClr val="accent2"/>
              </a:solidFill>
              <a:latin typeface="Proxima Nova"/>
              <a:ea typeface="Proxima Nova"/>
              <a:cs typeface="Proxima Nova"/>
              <a:sym typeface="Proxima Nova"/>
            </a:endParaRPr>
          </a:p>
        </p:txBody>
      </p:sp>
      <p:sp>
        <p:nvSpPr>
          <p:cNvPr id="371" name="Google Shape;371;p32"/>
          <p:cNvSpPr txBox="1">
            <a:spLocks noGrp="1"/>
          </p:cNvSpPr>
          <p:nvPr>
            <p:ph type="body" idx="1"/>
          </p:nvPr>
        </p:nvSpPr>
        <p:spPr>
          <a:xfrm>
            <a:off x="458853" y="1807164"/>
            <a:ext cx="2402100" cy="701100"/>
          </a:xfrm>
          <a:prstGeom prst="rect">
            <a:avLst/>
          </a:prstGeom>
          <a:noFill/>
          <a:ln>
            <a:noFill/>
          </a:ln>
        </p:spPr>
        <p:txBody>
          <a:bodyPr spcFirstLastPara="1" wrap="square" lIns="0" tIns="0" rIns="0" bIns="342950" anchor="t" anchorCtr="0">
            <a:noAutofit/>
          </a:bodyPr>
          <a:lstStyle>
            <a:lvl1pPr marL="457200" lvl="0" indent="-273050" algn="l">
              <a:lnSpc>
                <a:spcPct val="100000"/>
              </a:lnSpc>
              <a:spcBef>
                <a:spcPts val="0"/>
              </a:spcBef>
              <a:spcAft>
                <a:spcPts val="0"/>
              </a:spcAft>
              <a:buSzPts val="700"/>
              <a:buChar char="​"/>
              <a:defRPr sz="800">
                <a:solidFill>
                  <a:schemeClr val="dk2"/>
                </a:solidFill>
              </a:defRPr>
            </a:lvl1pPr>
            <a:lvl2pPr marL="914400" lvl="1" indent="-273050" algn="l">
              <a:lnSpc>
                <a:spcPct val="100000"/>
              </a:lnSpc>
              <a:spcBef>
                <a:spcPts val="0"/>
              </a:spcBef>
              <a:spcAft>
                <a:spcPts val="0"/>
              </a:spcAft>
              <a:buSzPts val="700"/>
              <a:buChar char="•"/>
              <a:defRPr sz="800">
                <a:solidFill>
                  <a:schemeClr val="dk2"/>
                </a:solidFill>
              </a:defRPr>
            </a:lvl2pPr>
            <a:lvl3pPr marL="1371600" lvl="2" indent="-285750" algn="l">
              <a:lnSpc>
                <a:spcPct val="100000"/>
              </a:lnSpc>
              <a:spcBef>
                <a:spcPts val="200"/>
              </a:spcBef>
              <a:spcAft>
                <a:spcPts val="0"/>
              </a:spcAft>
              <a:buSzPts val="900"/>
              <a:buChar char="–"/>
              <a:defRPr sz="1100">
                <a:solidFill>
                  <a:schemeClr val="dk2"/>
                </a:solidFill>
              </a:defRPr>
            </a:lvl3pPr>
            <a:lvl4pPr marL="1828800" lvl="3" indent="-279400" algn="l">
              <a:lnSpc>
                <a:spcPct val="100000"/>
              </a:lnSpc>
              <a:spcBef>
                <a:spcPts val="200"/>
              </a:spcBef>
              <a:spcAft>
                <a:spcPts val="0"/>
              </a:spcAft>
              <a:buSzPts val="800"/>
              <a:buChar char="•"/>
              <a:defRPr sz="900">
                <a:solidFill>
                  <a:schemeClr val="dk2"/>
                </a:solidFill>
              </a:defRPr>
            </a:lvl4pPr>
            <a:lvl5pPr marL="2286000" lvl="4" indent="-279400" algn="l">
              <a:lnSpc>
                <a:spcPct val="100000"/>
              </a:lnSpc>
              <a:spcBef>
                <a:spcPts val="200"/>
              </a:spcBef>
              <a:spcAft>
                <a:spcPts val="0"/>
              </a:spcAft>
              <a:buSzPts val="800"/>
              <a:buChar char="–"/>
              <a:defRPr sz="900">
                <a:solidFill>
                  <a:schemeClr val="dk2"/>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72" name="Google Shape;372;p32"/>
          <p:cNvSpPr txBox="1">
            <a:spLocks noGrp="1"/>
          </p:cNvSpPr>
          <p:nvPr>
            <p:ph type="body" idx="2"/>
          </p:nvPr>
        </p:nvSpPr>
        <p:spPr>
          <a:xfrm>
            <a:off x="459940" y="1559880"/>
            <a:ext cx="1505400" cy="170700"/>
          </a:xfrm>
          <a:prstGeom prst="rect">
            <a:avLst/>
          </a:prstGeom>
          <a:noFill/>
          <a:ln>
            <a:noFill/>
          </a:ln>
        </p:spPr>
        <p:txBody>
          <a:bodyPr spcFirstLastPara="1" wrap="square" lIns="0" tIns="0" rIns="0" bIns="0" anchor="b" anchorCtr="0">
            <a:noAutofit/>
          </a:bodyPr>
          <a:lstStyle>
            <a:lvl1pPr marL="457200" lvl="0" indent="-298450" algn="l">
              <a:lnSpc>
                <a:spcPct val="100000"/>
              </a:lnSpc>
              <a:spcBef>
                <a:spcPts val="0"/>
              </a:spcBef>
              <a:spcAft>
                <a:spcPts val="0"/>
              </a:spcAft>
              <a:buSzPts val="1100"/>
              <a:buChar char="​"/>
              <a:defRPr sz="1200">
                <a:solidFill>
                  <a:schemeClr val="accent1"/>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73" name="Google Shape;373;p32"/>
          <p:cNvSpPr txBox="1">
            <a:spLocks noGrp="1"/>
          </p:cNvSpPr>
          <p:nvPr>
            <p:ph type="body" idx="3"/>
          </p:nvPr>
        </p:nvSpPr>
        <p:spPr>
          <a:xfrm>
            <a:off x="458853" y="2964454"/>
            <a:ext cx="2402100" cy="636000"/>
          </a:xfrm>
          <a:prstGeom prst="rect">
            <a:avLst/>
          </a:prstGeom>
          <a:noFill/>
          <a:ln>
            <a:noFill/>
          </a:ln>
        </p:spPr>
        <p:txBody>
          <a:bodyPr spcFirstLastPara="1" wrap="square" lIns="0" tIns="0" rIns="0" bIns="342950" anchor="t" anchorCtr="0">
            <a:noAutofit/>
          </a:bodyPr>
          <a:lstStyle>
            <a:lvl1pPr marL="457200" lvl="0" indent="-273050" algn="l">
              <a:lnSpc>
                <a:spcPct val="100000"/>
              </a:lnSpc>
              <a:spcBef>
                <a:spcPts val="0"/>
              </a:spcBef>
              <a:spcAft>
                <a:spcPts val="0"/>
              </a:spcAft>
              <a:buSzPts val="700"/>
              <a:buChar char="​"/>
              <a:defRPr sz="800">
                <a:solidFill>
                  <a:schemeClr val="dk2"/>
                </a:solidFill>
              </a:defRPr>
            </a:lvl1pPr>
            <a:lvl2pPr marL="914400" lvl="1" indent="-273050" algn="l">
              <a:lnSpc>
                <a:spcPct val="100000"/>
              </a:lnSpc>
              <a:spcBef>
                <a:spcPts val="0"/>
              </a:spcBef>
              <a:spcAft>
                <a:spcPts val="0"/>
              </a:spcAft>
              <a:buSzPts val="700"/>
              <a:buChar char="•"/>
              <a:defRPr sz="800">
                <a:solidFill>
                  <a:schemeClr val="dk2"/>
                </a:solidFill>
              </a:defRPr>
            </a:lvl2pPr>
            <a:lvl3pPr marL="1371600" lvl="2" indent="-285750" algn="l">
              <a:lnSpc>
                <a:spcPct val="100000"/>
              </a:lnSpc>
              <a:spcBef>
                <a:spcPts val="200"/>
              </a:spcBef>
              <a:spcAft>
                <a:spcPts val="0"/>
              </a:spcAft>
              <a:buSzPts val="900"/>
              <a:buChar char="–"/>
              <a:defRPr sz="1100">
                <a:solidFill>
                  <a:schemeClr val="dk2"/>
                </a:solidFill>
              </a:defRPr>
            </a:lvl3pPr>
            <a:lvl4pPr marL="1828800" lvl="3" indent="-279400" algn="l">
              <a:lnSpc>
                <a:spcPct val="100000"/>
              </a:lnSpc>
              <a:spcBef>
                <a:spcPts val="200"/>
              </a:spcBef>
              <a:spcAft>
                <a:spcPts val="0"/>
              </a:spcAft>
              <a:buSzPts val="800"/>
              <a:buChar char="•"/>
              <a:defRPr sz="900">
                <a:solidFill>
                  <a:schemeClr val="dk2"/>
                </a:solidFill>
              </a:defRPr>
            </a:lvl4pPr>
            <a:lvl5pPr marL="2286000" lvl="4" indent="-279400" algn="l">
              <a:lnSpc>
                <a:spcPct val="100000"/>
              </a:lnSpc>
              <a:spcBef>
                <a:spcPts val="200"/>
              </a:spcBef>
              <a:spcAft>
                <a:spcPts val="0"/>
              </a:spcAft>
              <a:buSzPts val="800"/>
              <a:buChar char="–"/>
              <a:defRPr sz="900">
                <a:solidFill>
                  <a:schemeClr val="dk2"/>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cxnSp>
        <p:nvCxnSpPr>
          <p:cNvPr id="374" name="Google Shape;374;p32"/>
          <p:cNvCxnSpPr/>
          <p:nvPr/>
        </p:nvCxnSpPr>
        <p:spPr>
          <a:xfrm>
            <a:off x="457319" y="1473632"/>
            <a:ext cx="2399700" cy="0"/>
          </a:xfrm>
          <a:prstGeom prst="straightConnector1">
            <a:avLst/>
          </a:prstGeom>
          <a:noFill/>
          <a:ln w="25400" cap="flat" cmpd="sng">
            <a:solidFill>
              <a:schemeClr val="accent1"/>
            </a:solidFill>
            <a:prstDash val="solid"/>
            <a:miter lim="800000"/>
            <a:headEnd type="none" w="sm" len="sm"/>
            <a:tailEnd type="none" w="sm" len="sm"/>
          </a:ln>
        </p:spPr>
      </p:cxnSp>
      <p:cxnSp>
        <p:nvCxnSpPr>
          <p:cNvPr id="375" name="Google Shape;375;p32"/>
          <p:cNvCxnSpPr/>
          <p:nvPr/>
        </p:nvCxnSpPr>
        <p:spPr>
          <a:xfrm>
            <a:off x="457319" y="2660757"/>
            <a:ext cx="2399700" cy="0"/>
          </a:xfrm>
          <a:prstGeom prst="straightConnector1">
            <a:avLst/>
          </a:prstGeom>
          <a:noFill/>
          <a:ln w="25400" cap="flat" cmpd="sng">
            <a:solidFill>
              <a:schemeClr val="accent2"/>
            </a:solidFill>
            <a:prstDash val="solid"/>
            <a:miter lim="800000"/>
            <a:headEnd type="none" w="sm" len="sm"/>
            <a:tailEnd type="none" w="sm" len="sm"/>
          </a:ln>
        </p:spPr>
      </p:cxnSp>
      <p:sp>
        <p:nvSpPr>
          <p:cNvPr id="376" name="Google Shape;376;p32"/>
          <p:cNvSpPr txBox="1">
            <a:spLocks noGrp="1"/>
          </p:cNvSpPr>
          <p:nvPr>
            <p:ph type="body" idx="4"/>
          </p:nvPr>
        </p:nvSpPr>
        <p:spPr>
          <a:xfrm>
            <a:off x="459940" y="2725528"/>
            <a:ext cx="1505400" cy="170700"/>
          </a:xfrm>
          <a:prstGeom prst="rect">
            <a:avLst/>
          </a:prstGeom>
          <a:noFill/>
          <a:ln>
            <a:noFill/>
          </a:ln>
        </p:spPr>
        <p:txBody>
          <a:bodyPr spcFirstLastPara="1" wrap="square" lIns="0" tIns="0" rIns="0" bIns="0" anchor="b" anchorCtr="0">
            <a:noAutofit/>
          </a:bodyPr>
          <a:lstStyle>
            <a:lvl1pPr marL="457200" lvl="0" indent="-298450" algn="l">
              <a:lnSpc>
                <a:spcPct val="100000"/>
              </a:lnSpc>
              <a:spcBef>
                <a:spcPts val="0"/>
              </a:spcBef>
              <a:spcAft>
                <a:spcPts val="0"/>
              </a:spcAft>
              <a:buSzPts val="1100"/>
              <a:buChar char="​"/>
              <a:defRPr sz="1200">
                <a:solidFill>
                  <a:schemeClr val="accent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77" name="Google Shape;377;p32"/>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78" name="Google Shape;378;p32"/>
          <p:cNvSpPr txBox="1">
            <a:spLocks noGrp="1"/>
          </p:cNvSpPr>
          <p:nvPr>
            <p:ph type="body" idx="5"/>
          </p:nvPr>
        </p:nvSpPr>
        <p:spPr>
          <a:xfrm>
            <a:off x="3202768" y="1807164"/>
            <a:ext cx="2402100" cy="701100"/>
          </a:xfrm>
          <a:prstGeom prst="rect">
            <a:avLst/>
          </a:prstGeom>
          <a:noFill/>
          <a:ln>
            <a:noFill/>
          </a:ln>
        </p:spPr>
        <p:txBody>
          <a:bodyPr spcFirstLastPara="1" wrap="square" lIns="0" tIns="0" rIns="0" bIns="342950" anchor="t" anchorCtr="0">
            <a:noAutofit/>
          </a:bodyPr>
          <a:lstStyle>
            <a:lvl1pPr marL="457200" lvl="0" indent="-273050" algn="l">
              <a:lnSpc>
                <a:spcPct val="100000"/>
              </a:lnSpc>
              <a:spcBef>
                <a:spcPts val="0"/>
              </a:spcBef>
              <a:spcAft>
                <a:spcPts val="0"/>
              </a:spcAft>
              <a:buSzPts val="700"/>
              <a:buChar char="​"/>
              <a:defRPr sz="800">
                <a:solidFill>
                  <a:schemeClr val="dk2"/>
                </a:solidFill>
              </a:defRPr>
            </a:lvl1pPr>
            <a:lvl2pPr marL="914400" lvl="1" indent="-273050" algn="l">
              <a:lnSpc>
                <a:spcPct val="100000"/>
              </a:lnSpc>
              <a:spcBef>
                <a:spcPts val="0"/>
              </a:spcBef>
              <a:spcAft>
                <a:spcPts val="0"/>
              </a:spcAft>
              <a:buSzPts val="700"/>
              <a:buChar char="•"/>
              <a:defRPr sz="800">
                <a:solidFill>
                  <a:schemeClr val="dk2"/>
                </a:solidFill>
              </a:defRPr>
            </a:lvl2pPr>
            <a:lvl3pPr marL="1371600" lvl="2" indent="-285750" algn="l">
              <a:lnSpc>
                <a:spcPct val="100000"/>
              </a:lnSpc>
              <a:spcBef>
                <a:spcPts val="200"/>
              </a:spcBef>
              <a:spcAft>
                <a:spcPts val="0"/>
              </a:spcAft>
              <a:buSzPts val="900"/>
              <a:buChar char="–"/>
              <a:defRPr sz="1100">
                <a:solidFill>
                  <a:schemeClr val="dk2"/>
                </a:solidFill>
              </a:defRPr>
            </a:lvl3pPr>
            <a:lvl4pPr marL="1828800" lvl="3" indent="-279400" algn="l">
              <a:lnSpc>
                <a:spcPct val="100000"/>
              </a:lnSpc>
              <a:spcBef>
                <a:spcPts val="200"/>
              </a:spcBef>
              <a:spcAft>
                <a:spcPts val="0"/>
              </a:spcAft>
              <a:buSzPts val="800"/>
              <a:buChar char="•"/>
              <a:defRPr sz="900">
                <a:solidFill>
                  <a:schemeClr val="dk2"/>
                </a:solidFill>
              </a:defRPr>
            </a:lvl4pPr>
            <a:lvl5pPr marL="2286000" lvl="4" indent="-279400" algn="l">
              <a:lnSpc>
                <a:spcPct val="100000"/>
              </a:lnSpc>
              <a:spcBef>
                <a:spcPts val="200"/>
              </a:spcBef>
              <a:spcAft>
                <a:spcPts val="0"/>
              </a:spcAft>
              <a:buSzPts val="800"/>
              <a:buChar char="–"/>
              <a:defRPr sz="900">
                <a:solidFill>
                  <a:schemeClr val="dk2"/>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79" name="Google Shape;379;p32"/>
          <p:cNvSpPr txBox="1">
            <a:spLocks noGrp="1"/>
          </p:cNvSpPr>
          <p:nvPr>
            <p:ph type="body" idx="6"/>
          </p:nvPr>
        </p:nvSpPr>
        <p:spPr>
          <a:xfrm>
            <a:off x="3203854" y="1559880"/>
            <a:ext cx="1505400" cy="170700"/>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0"/>
              </a:spcBef>
              <a:spcAft>
                <a:spcPts val="0"/>
              </a:spcAft>
              <a:buSzPts val="1100"/>
              <a:buNone/>
              <a:defRPr sz="1200">
                <a:solidFill>
                  <a:schemeClr val="accent4"/>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80" name="Google Shape;380;p32"/>
          <p:cNvSpPr txBox="1">
            <a:spLocks noGrp="1"/>
          </p:cNvSpPr>
          <p:nvPr>
            <p:ph type="body" idx="7"/>
          </p:nvPr>
        </p:nvSpPr>
        <p:spPr>
          <a:xfrm>
            <a:off x="3202768" y="2964454"/>
            <a:ext cx="2402100" cy="636000"/>
          </a:xfrm>
          <a:prstGeom prst="rect">
            <a:avLst/>
          </a:prstGeom>
          <a:noFill/>
          <a:ln>
            <a:noFill/>
          </a:ln>
        </p:spPr>
        <p:txBody>
          <a:bodyPr spcFirstLastPara="1" wrap="square" lIns="0" tIns="0" rIns="0" bIns="342950" anchor="t" anchorCtr="0">
            <a:noAutofit/>
          </a:bodyPr>
          <a:lstStyle>
            <a:lvl1pPr marL="457200" lvl="0" indent="-273050" algn="l">
              <a:lnSpc>
                <a:spcPct val="100000"/>
              </a:lnSpc>
              <a:spcBef>
                <a:spcPts val="0"/>
              </a:spcBef>
              <a:spcAft>
                <a:spcPts val="0"/>
              </a:spcAft>
              <a:buSzPts val="700"/>
              <a:buChar char="​"/>
              <a:defRPr sz="800">
                <a:solidFill>
                  <a:schemeClr val="dk2"/>
                </a:solidFill>
              </a:defRPr>
            </a:lvl1pPr>
            <a:lvl2pPr marL="914400" lvl="1" indent="-273050" algn="l">
              <a:lnSpc>
                <a:spcPct val="100000"/>
              </a:lnSpc>
              <a:spcBef>
                <a:spcPts val="0"/>
              </a:spcBef>
              <a:spcAft>
                <a:spcPts val="0"/>
              </a:spcAft>
              <a:buSzPts val="700"/>
              <a:buChar char="•"/>
              <a:defRPr sz="800">
                <a:solidFill>
                  <a:schemeClr val="dk2"/>
                </a:solidFill>
              </a:defRPr>
            </a:lvl2pPr>
            <a:lvl3pPr marL="1371600" lvl="2" indent="-285750" algn="l">
              <a:lnSpc>
                <a:spcPct val="100000"/>
              </a:lnSpc>
              <a:spcBef>
                <a:spcPts val="200"/>
              </a:spcBef>
              <a:spcAft>
                <a:spcPts val="0"/>
              </a:spcAft>
              <a:buSzPts val="900"/>
              <a:buChar char="–"/>
              <a:defRPr sz="1100">
                <a:solidFill>
                  <a:schemeClr val="dk2"/>
                </a:solidFill>
              </a:defRPr>
            </a:lvl3pPr>
            <a:lvl4pPr marL="1828800" lvl="3" indent="-279400" algn="l">
              <a:lnSpc>
                <a:spcPct val="100000"/>
              </a:lnSpc>
              <a:spcBef>
                <a:spcPts val="200"/>
              </a:spcBef>
              <a:spcAft>
                <a:spcPts val="0"/>
              </a:spcAft>
              <a:buSzPts val="800"/>
              <a:buChar char="•"/>
              <a:defRPr sz="900">
                <a:solidFill>
                  <a:schemeClr val="dk2"/>
                </a:solidFill>
              </a:defRPr>
            </a:lvl4pPr>
            <a:lvl5pPr marL="2286000" lvl="4" indent="-279400" algn="l">
              <a:lnSpc>
                <a:spcPct val="100000"/>
              </a:lnSpc>
              <a:spcBef>
                <a:spcPts val="200"/>
              </a:spcBef>
              <a:spcAft>
                <a:spcPts val="0"/>
              </a:spcAft>
              <a:buSzPts val="800"/>
              <a:buChar char="–"/>
              <a:defRPr sz="900">
                <a:solidFill>
                  <a:schemeClr val="dk2"/>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cxnSp>
        <p:nvCxnSpPr>
          <p:cNvPr id="381" name="Google Shape;381;p32"/>
          <p:cNvCxnSpPr/>
          <p:nvPr/>
        </p:nvCxnSpPr>
        <p:spPr>
          <a:xfrm>
            <a:off x="3201234" y="1473632"/>
            <a:ext cx="2399700" cy="0"/>
          </a:xfrm>
          <a:prstGeom prst="straightConnector1">
            <a:avLst/>
          </a:prstGeom>
          <a:noFill/>
          <a:ln w="25400" cap="flat" cmpd="sng">
            <a:solidFill>
              <a:schemeClr val="accent4"/>
            </a:solidFill>
            <a:prstDash val="solid"/>
            <a:miter lim="800000"/>
            <a:headEnd type="none" w="sm" len="sm"/>
            <a:tailEnd type="none" w="sm" len="sm"/>
          </a:ln>
        </p:spPr>
      </p:cxnSp>
      <p:cxnSp>
        <p:nvCxnSpPr>
          <p:cNvPr id="382" name="Google Shape;382;p32"/>
          <p:cNvCxnSpPr/>
          <p:nvPr/>
        </p:nvCxnSpPr>
        <p:spPr>
          <a:xfrm>
            <a:off x="3201234" y="2660757"/>
            <a:ext cx="2399700" cy="0"/>
          </a:xfrm>
          <a:prstGeom prst="straightConnector1">
            <a:avLst/>
          </a:prstGeom>
          <a:noFill/>
          <a:ln w="25400" cap="flat" cmpd="sng">
            <a:solidFill>
              <a:schemeClr val="accent6"/>
            </a:solidFill>
            <a:prstDash val="solid"/>
            <a:miter lim="800000"/>
            <a:headEnd type="none" w="sm" len="sm"/>
            <a:tailEnd type="none" w="sm" len="sm"/>
          </a:ln>
        </p:spPr>
      </p:cxnSp>
      <p:sp>
        <p:nvSpPr>
          <p:cNvPr id="383" name="Google Shape;383;p32"/>
          <p:cNvSpPr txBox="1">
            <a:spLocks noGrp="1"/>
          </p:cNvSpPr>
          <p:nvPr>
            <p:ph type="body" idx="8"/>
          </p:nvPr>
        </p:nvSpPr>
        <p:spPr>
          <a:xfrm>
            <a:off x="3203854" y="2725528"/>
            <a:ext cx="1505400" cy="170700"/>
          </a:xfrm>
          <a:prstGeom prst="rect">
            <a:avLst/>
          </a:prstGeom>
          <a:noFill/>
          <a:ln>
            <a:noFill/>
          </a:ln>
        </p:spPr>
        <p:txBody>
          <a:bodyPr spcFirstLastPara="1" wrap="square" lIns="0" tIns="0" rIns="0" bIns="0" anchor="b" anchorCtr="0">
            <a:noAutofit/>
          </a:bodyPr>
          <a:lstStyle>
            <a:lvl1pPr marL="457200" lvl="0" indent="-298450" algn="l">
              <a:lnSpc>
                <a:spcPct val="100000"/>
              </a:lnSpc>
              <a:spcBef>
                <a:spcPts val="0"/>
              </a:spcBef>
              <a:spcAft>
                <a:spcPts val="0"/>
              </a:spcAft>
              <a:buSzPts val="1100"/>
              <a:buChar char="​"/>
              <a:defRPr sz="1200">
                <a:solidFill>
                  <a:schemeClr val="accent6"/>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84" name="Google Shape;384;p32"/>
          <p:cNvSpPr>
            <a:spLocks noGrp="1"/>
          </p:cNvSpPr>
          <p:nvPr>
            <p:ph type="pic" idx="9"/>
          </p:nvPr>
        </p:nvSpPr>
        <p:spPr>
          <a:xfrm>
            <a:off x="6288138" y="2228850"/>
            <a:ext cx="2396100" cy="13716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A8A8AB"/>
              </a:buClr>
              <a:buSzPts val="1400"/>
              <a:buFont typeface="Proxima Nova"/>
              <a:buChar char="​"/>
              <a:defRPr sz="1500" i="0" u="none" strike="noStrike" cap="none">
                <a:solidFill>
                  <a:schemeClr val="dk2"/>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385" name="Google Shape;385;p32"/>
          <p:cNvSpPr>
            <a:spLocks noGrp="1"/>
          </p:cNvSpPr>
          <p:nvPr>
            <p:ph type="pic" idx="13"/>
          </p:nvPr>
        </p:nvSpPr>
        <p:spPr>
          <a:xfrm>
            <a:off x="6807385" y="1200150"/>
            <a:ext cx="1381500" cy="495300"/>
          </a:xfrm>
          <a:prstGeom prst="rect">
            <a:avLst/>
          </a:prstGeom>
          <a:noFill/>
          <a:ln>
            <a:noFill/>
          </a:ln>
        </p:spPr>
        <p:txBody>
          <a:bodyPr spcFirstLastPara="1" wrap="square" lIns="0" tIns="0" rIns="0" bIns="0" anchor="ctr" anchorCtr="0">
            <a:noAutofit/>
          </a:bodyPr>
          <a:lstStyle>
            <a:lvl1pPr marR="0" lvl="0" algn="ctr" rtl="0">
              <a:lnSpc>
                <a:spcPct val="100000"/>
              </a:lnSpc>
              <a:spcBef>
                <a:spcPts val="0"/>
              </a:spcBef>
              <a:spcAft>
                <a:spcPts val="0"/>
              </a:spcAft>
              <a:buClr>
                <a:srgbClr val="A8A8AB"/>
              </a:buClr>
              <a:buSzPts val="1400"/>
              <a:buFont typeface="Proxima Nova"/>
              <a:buChar char="​"/>
              <a:defRPr sz="1500" i="0" u="none" strike="noStrike" cap="none">
                <a:solidFill>
                  <a:schemeClr val="dk2"/>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386" name="Google Shape;386;p32"/>
          <p:cNvSpPr txBox="1">
            <a:spLocks noGrp="1"/>
          </p:cNvSpPr>
          <p:nvPr>
            <p:ph type="body" idx="14"/>
          </p:nvPr>
        </p:nvSpPr>
        <p:spPr>
          <a:xfrm>
            <a:off x="6288138" y="3766661"/>
            <a:ext cx="2400900" cy="865200"/>
          </a:xfrm>
          <a:prstGeom prst="rect">
            <a:avLst/>
          </a:prstGeom>
          <a:noFill/>
          <a:ln>
            <a:noFill/>
          </a:ln>
        </p:spPr>
        <p:txBody>
          <a:bodyPr spcFirstLastPara="1" wrap="square" lIns="0" tIns="0" rIns="0" bIns="0" anchor="t" anchorCtr="0">
            <a:noAutofit/>
          </a:bodyPr>
          <a:lstStyle>
            <a:lvl1pPr marL="457200" lvl="0" indent="-285750" algn="ctr">
              <a:lnSpc>
                <a:spcPct val="100000"/>
              </a:lnSpc>
              <a:spcBef>
                <a:spcPts val="0"/>
              </a:spcBef>
              <a:spcAft>
                <a:spcPts val="0"/>
              </a:spcAft>
              <a:buSzPts val="900"/>
              <a:buChar char="​"/>
              <a:defRPr sz="1100"/>
            </a:lvl1pPr>
            <a:lvl2pPr marL="914400" lvl="1" indent="-279400" algn="ctr">
              <a:lnSpc>
                <a:spcPct val="100000"/>
              </a:lnSpc>
              <a:spcBef>
                <a:spcPts val="0"/>
              </a:spcBef>
              <a:spcAft>
                <a:spcPts val="0"/>
              </a:spcAft>
              <a:buSzPts val="800"/>
              <a:buChar char="​"/>
              <a:defRPr sz="900">
                <a:solidFill>
                  <a:schemeClr val="accent1"/>
                </a:solidFill>
              </a:defRPr>
            </a:lvl2pPr>
            <a:lvl3pPr marL="1371600" lvl="2" indent="-228600" algn="ctr">
              <a:lnSpc>
                <a:spcPct val="100000"/>
              </a:lnSpc>
              <a:spcBef>
                <a:spcPts val="200"/>
              </a:spcBef>
              <a:spcAft>
                <a:spcPts val="0"/>
              </a:spcAft>
              <a:buSzPts val="800"/>
              <a:buNone/>
              <a:defRPr sz="900">
                <a:solidFill>
                  <a:schemeClr val="accent1"/>
                </a:solidFill>
              </a:defRPr>
            </a:lvl3pPr>
            <a:lvl4pPr marL="1828800" lvl="3" indent="-279400" algn="ctr">
              <a:lnSpc>
                <a:spcPct val="100000"/>
              </a:lnSpc>
              <a:spcBef>
                <a:spcPts val="200"/>
              </a:spcBef>
              <a:spcAft>
                <a:spcPts val="0"/>
              </a:spcAft>
              <a:buSzPts val="800"/>
              <a:buChar char="​"/>
              <a:defRPr sz="900">
                <a:solidFill>
                  <a:schemeClr val="accent1"/>
                </a:solidFill>
              </a:defRPr>
            </a:lvl4pPr>
            <a:lvl5pPr marL="2286000" lvl="4" indent="-279400" algn="ctr">
              <a:lnSpc>
                <a:spcPct val="100000"/>
              </a:lnSpc>
              <a:spcBef>
                <a:spcPts val="200"/>
              </a:spcBef>
              <a:spcAft>
                <a:spcPts val="0"/>
              </a:spcAft>
              <a:buSzPts val="800"/>
              <a:buChar char="​"/>
              <a:defRPr sz="900">
                <a:solidFill>
                  <a:schemeClr val="accen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87" name="Google Shape;387;p32"/>
          <p:cNvSpPr txBox="1">
            <a:spLocks noGrp="1"/>
          </p:cNvSpPr>
          <p:nvPr>
            <p:ph type="body" idx="15"/>
          </p:nvPr>
        </p:nvSpPr>
        <p:spPr>
          <a:xfrm>
            <a:off x="6283374" y="1760950"/>
            <a:ext cx="2405700" cy="180900"/>
          </a:xfrm>
          <a:prstGeom prst="rect">
            <a:avLst/>
          </a:prstGeom>
          <a:noFill/>
          <a:ln>
            <a:noFill/>
          </a:ln>
        </p:spPr>
        <p:txBody>
          <a:bodyPr spcFirstLastPara="1" wrap="square" lIns="0" tIns="0" rIns="0" bIns="0" anchor="ctr" anchorCtr="0">
            <a:noAutofit/>
          </a:bodyPr>
          <a:lstStyle>
            <a:lvl1pPr marL="457200" lvl="0" indent="-279400" algn="ctr">
              <a:lnSpc>
                <a:spcPct val="100000"/>
              </a:lnSpc>
              <a:spcBef>
                <a:spcPts val="0"/>
              </a:spcBef>
              <a:spcAft>
                <a:spcPts val="0"/>
              </a:spcAft>
              <a:buSzPts val="800"/>
              <a:buChar char="​"/>
              <a:defRPr sz="900"/>
            </a:lvl1pPr>
            <a:lvl2pPr marL="914400" lvl="1" indent="-279400" algn="ctr">
              <a:lnSpc>
                <a:spcPct val="100000"/>
              </a:lnSpc>
              <a:spcBef>
                <a:spcPts val="200"/>
              </a:spcBef>
              <a:spcAft>
                <a:spcPts val="0"/>
              </a:spcAft>
              <a:buSzPts val="800"/>
              <a:buChar char="​"/>
              <a:defRPr sz="900">
                <a:solidFill>
                  <a:schemeClr val="accent1"/>
                </a:solidFill>
              </a:defRPr>
            </a:lvl2pPr>
            <a:lvl3pPr marL="1371600" lvl="2" indent="-279400" algn="ctr">
              <a:lnSpc>
                <a:spcPct val="100000"/>
              </a:lnSpc>
              <a:spcBef>
                <a:spcPts val="200"/>
              </a:spcBef>
              <a:spcAft>
                <a:spcPts val="0"/>
              </a:spcAft>
              <a:buSzPts val="800"/>
              <a:buChar char="​"/>
              <a:defRPr sz="900">
                <a:solidFill>
                  <a:schemeClr val="accent1"/>
                </a:solidFill>
              </a:defRPr>
            </a:lvl3pPr>
            <a:lvl4pPr marL="1828800" lvl="3" indent="-279400" algn="ctr">
              <a:lnSpc>
                <a:spcPct val="100000"/>
              </a:lnSpc>
              <a:spcBef>
                <a:spcPts val="200"/>
              </a:spcBef>
              <a:spcAft>
                <a:spcPts val="0"/>
              </a:spcAft>
              <a:buSzPts val="800"/>
              <a:buChar char="​"/>
              <a:defRPr sz="900">
                <a:solidFill>
                  <a:schemeClr val="accent1"/>
                </a:solidFill>
              </a:defRPr>
            </a:lvl4pPr>
            <a:lvl5pPr marL="2286000" lvl="4" indent="-279400" algn="ctr">
              <a:lnSpc>
                <a:spcPct val="100000"/>
              </a:lnSpc>
              <a:spcBef>
                <a:spcPts val="200"/>
              </a:spcBef>
              <a:spcAft>
                <a:spcPts val="0"/>
              </a:spcAft>
              <a:buSzPts val="800"/>
              <a:buChar char="​"/>
              <a:defRPr sz="900">
                <a:solidFill>
                  <a:schemeClr val="accen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88" name="Google Shape;388;p32"/>
          <p:cNvSpPr/>
          <p:nvPr/>
        </p:nvSpPr>
        <p:spPr>
          <a:xfrm>
            <a:off x="456673" y="3733799"/>
            <a:ext cx="2404200" cy="659700"/>
          </a:xfrm>
          <a:prstGeom prst="rect">
            <a:avLst/>
          </a:prstGeom>
          <a:gradFill>
            <a:gsLst>
              <a:gs pos="0">
                <a:schemeClr val="accent4"/>
              </a:gs>
              <a:gs pos="98000">
                <a:schemeClr val="accent4"/>
              </a:gs>
              <a:gs pos="100000">
                <a:schemeClr val="accent4"/>
              </a:gs>
            </a:gsLst>
            <a:lin ang="5400000" scaled="0"/>
          </a:gradFill>
          <a:ln>
            <a:noFill/>
          </a:ln>
        </p:spPr>
        <p:txBody>
          <a:bodyPr spcFirstLastPara="1" wrap="square" lIns="445850" tIns="342950" rIns="342950" bIns="342950" anchor="t" anchorCtr="0">
            <a:noAutofit/>
          </a:bodyPr>
          <a:lstStyle/>
          <a:p>
            <a:pPr marL="0" marR="0" lvl="0" indent="0" algn="l" rtl="0">
              <a:lnSpc>
                <a:spcPct val="100000"/>
              </a:lnSpc>
              <a:spcBef>
                <a:spcPts val="0"/>
              </a:spcBef>
              <a:spcAft>
                <a:spcPts val="0"/>
              </a:spcAft>
              <a:buClr>
                <a:srgbClr val="A8A8AB"/>
              </a:buClr>
              <a:buSzPts val="1200"/>
              <a:buFont typeface="Arial"/>
              <a:buNone/>
            </a:pPr>
            <a:endParaRPr sz="1400">
              <a:solidFill>
                <a:schemeClr val="lt1"/>
              </a:solidFill>
              <a:latin typeface="Proxima Nova"/>
              <a:ea typeface="Proxima Nova"/>
              <a:cs typeface="Proxima Nova"/>
              <a:sym typeface="Proxima Nova"/>
            </a:endParaRPr>
          </a:p>
        </p:txBody>
      </p:sp>
      <p:sp>
        <p:nvSpPr>
          <p:cNvPr id="389" name="Google Shape;389;p32"/>
          <p:cNvSpPr/>
          <p:nvPr/>
        </p:nvSpPr>
        <p:spPr>
          <a:xfrm>
            <a:off x="3201233" y="3733800"/>
            <a:ext cx="2403600" cy="659100"/>
          </a:xfrm>
          <a:prstGeom prst="rect">
            <a:avLst/>
          </a:prstGeom>
          <a:solidFill>
            <a:schemeClr val="accent1"/>
          </a:solidFill>
          <a:ln>
            <a:noFill/>
          </a:ln>
        </p:spPr>
        <p:txBody>
          <a:bodyPr spcFirstLastPara="1" wrap="square" lIns="342950" tIns="342950" rIns="445850" bIns="0" anchor="t" anchorCtr="0">
            <a:noAutofit/>
          </a:bodyPr>
          <a:lstStyle/>
          <a:p>
            <a:pPr marL="0" marR="0" lvl="0" indent="0" algn="l" rtl="0">
              <a:lnSpc>
                <a:spcPct val="100000"/>
              </a:lnSpc>
              <a:spcBef>
                <a:spcPts val="0"/>
              </a:spcBef>
              <a:spcAft>
                <a:spcPts val="0"/>
              </a:spcAft>
              <a:buClr>
                <a:srgbClr val="A8A8AB"/>
              </a:buClr>
              <a:buSzPts val="1200"/>
              <a:buFont typeface="Arial"/>
              <a:buNone/>
            </a:pPr>
            <a:endParaRPr sz="1400">
              <a:solidFill>
                <a:schemeClr val="lt1"/>
              </a:solidFill>
              <a:latin typeface="Proxima Nova"/>
              <a:ea typeface="Proxima Nova"/>
              <a:cs typeface="Proxima Nova"/>
              <a:sym typeface="Proxima Nova"/>
            </a:endParaRPr>
          </a:p>
        </p:txBody>
      </p:sp>
      <p:sp>
        <p:nvSpPr>
          <p:cNvPr id="390" name="Google Shape;390;p32"/>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91" name="Google Shape;391;p32"/>
          <p:cNvSpPr txBox="1">
            <a:spLocks noGrp="1"/>
          </p:cNvSpPr>
          <p:nvPr>
            <p:ph type="subTitle" idx="16"/>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392" name="Google Shape;392;p32"/>
          <p:cNvSpPr txBox="1">
            <a:spLocks noGrp="1"/>
          </p:cNvSpPr>
          <p:nvPr>
            <p:ph type="body" idx="17"/>
          </p:nvPr>
        </p:nvSpPr>
        <p:spPr>
          <a:xfrm>
            <a:off x="6283374" y="1985468"/>
            <a:ext cx="2405700" cy="180900"/>
          </a:xfrm>
          <a:prstGeom prst="rect">
            <a:avLst/>
          </a:prstGeom>
          <a:noFill/>
          <a:ln>
            <a:noFill/>
          </a:ln>
        </p:spPr>
        <p:txBody>
          <a:bodyPr spcFirstLastPara="1" wrap="square" lIns="0" tIns="0" rIns="0" bIns="0" anchor="ctr" anchorCtr="0">
            <a:noAutofit/>
          </a:bodyPr>
          <a:lstStyle>
            <a:lvl1pPr marL="457200" lvl="0" indent="-279400" algn="ctr">
              <a:lnSpc>
                <a:spcPct val="100000"/>
              </a:lnSpc>
              <a:spcBef>
                <a:spcPts val="0"/>
              </a:spcBef>
              <a:spcAft>
                <a:spcPts val="0"/>
              </a:spcAft>
              <a:buSzPts val="800"/>
              <a:buChar char="​"/>
              <a:defRPr sz="900"/>
            </a:lvl1pPr>
            <a:lvl2pPr marL="914400" lvl="1" indent="-279400" algn="ctr">
              <a:lnSpc>
                <a:spcPct val="100000"/>
              </a:lnSpc>
              <a:spcBef>
                <a:spcPts val="200"/>
              </a:spcBef>
              <a:spcAft>
                <a:spcPts val="0"/>
              </a:spcAft>
              <a:buSzPts val="800"/>
              <a:buChar char="​"/>
              <a:defRPr sz="900">
                <a:solidFill>
                  <a:schemeClr val="accent1"/>
                </a:solidFill>
              </a:defRPr>
            </a:lvl2pPr>
            <a:lvl3pPr marL="1371600" lvl="2" indent="-279400" algn="ctr">
              <a:lnSpc>
                <a:spcPct val="100000"/>
              </a:lnSpc>
              <a:spcBef>
                <a:spcPts val="200"/>
              </a:spcBef>
              <a:spcAft>
                <a:spcPts val="0"/>
              </a:spcAft>
              <a:buSzPts val="800"/>
              <a:buChar char="​"/>
              <a:defRPr sz="900">
                <a:solidFill>
                  <a:schemeClr val="accent1"/>
                </a:solidFill>
              </a:defRPr>
            </a:lvl3pPr>
            <a:lvl4pPr marL="1828800" lvl="3" indent="-279400" algn="ctr">
              <a:lnSpc>
                <a:spcPct val="100000"/>
              </a:lnSpc>
              <a:spcBef>
                <a:spcPts val="200"/>
              </a:spcBef>
              <a:spcAft>
                <a:spcPts val="0"/>
              </a:spcAft>
              <a:buSzPts val="800"/>
              <a:buChar char="​"/>
              <a:defRPr sz="900">
                <a:solidFill>
                  <a:schemeClr val="accent1"/>
                </a:solidFill>
              </a:defRPr>
            </a:lvl4pPr>
            <a:lvl5pPr marL="2286000" lvl="4" indent="-279400" algn="ctr">
              <a:lnSpc>
                <a:spcPct val="100000"/>
              </a:lnSpc>
              <a:spcBef>
                <a:spcPts val="200"/>
              </a:spcBef>
              <a:spcAft>
                <a:spcPts val="0"/>
              </a:spcAft>
              <a:buSzPts val="800"/>
              <a:buChar char="​"/>
              <a:defRPr sz="900">
                <a:solidFill>
                  <a:schemeClr val="accen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93" name="Google Shape;393;p32"/>
          <p:cNvSpPr txBox="1">
            <a:spLocks noGrp="1"/>
          </p:cNvSpPr>
          <p:nvPr>
            <p:ph type="body" idx="18"/>
          </p:nvPr>
        </p:nvSpPr>
        <p:spPr>
          <a:xfrm>
            <a:off x="459940" y="3733800"/>
            <a:ext cx="2400900" cy="170700"/>
          </a:xfrm>
          <a:prstGeom prst="rect">
            <a:avLst/>
          </a:prstGeom>
          <a:noFill/>
          <a:ln>
            <a:noFill/>
          </a:ln>
        </p:spPr>
        <p:txBody>
          <a:bodyPr spcFirstLastPara="1" wrap="square" lIns="0" tIns="0" rIns="0" bIns="0" anchor="b" anchorCtr="0">
            <a:noAutofit/>
          </a:bodyPr>
          <a:lstStyle>
            <a:lvl1pPr marL="457200" lvl="0" indent="-273050" algn="ctr">
              <a:lnSpc>
                <a:spcPct val="100000"/>
              </a:lnSpc>
              <a:spcBef>
                <a:spcPts val="0"/>
              </a:spcBef>
              <a:spcAft>
                <a:spcPts val="0"/>
              </a:spcAft>
              <a:buSzPts val="700"/>
              <a:buChar char="​"/>
              <a:defRPr sz="800">
                <a:solidFill>
                  <a:schemeClr val="lt1"/>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94" name="Google Shape;394;p32"/>
          <p:cNvSpPr txBox="1">
            <a:spLocks noGrp="1"/>
          </p:cNvSpPr>
          <p:nvPr>
            <p:ph type="body" idx="19"/>
          </p:nvPr>
        </p:nvSpPr>
        <p:spPr>
          <a:xfrm>
            <a:off x="3206331" y="3733800"/>
            <a:ext cx="2400900" cy="170700"/>
          </a:xfrm>
          <a:prstGeom prst="rect">
            <a:avLst/>
          </a:prstGeom>
          <a:noFill/>
          <a:ln>
            <a:noFill/>
          </a:ln>
        </p:spPr>
        <p:txBody>
          <a:bodyPr spcFirstLastPara="1" wrap="square" lIns="0" tIns="0" rIns="0" bIns="0" anchor="b" anchorCtr="0">
            <a:noAutofit/>
          </a:bodyPr>
          <a:lstStyle>
            <a:lvl1pPr marL="457200" lvl="0" indent="-273050" algn="ctr">
              <a:lnSpc>
                <a:spcPct val="100000"/>
              </a:lnSpc>
              <a:spcBef>
                <a:spcPts val="0"/>
              </a:spcBef>
              <a:spcAft>
                <a:spcPts val="0"/>
              </a:spcAft>
              <a:buSzPts val="700"/>
              <a:buChar char="​"/>
              <a:defRPr sz="800">
                <a:solidFill>
                  <a:schemeClr val="lt1"/>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matchingName="Full-Bleed Photo">
  <p:cSld name="Full-Bleed Photo">
    <p:bg>
      <p:bgPr>
        <a:solidFill>
          <a:srgbClr val="FFFFFF"/>
        </a:solidFill>
        <a:effectLst/>
      </p:bgPr>
    </p:bg>
    <p:spTree>
      <p:nvGrpSpPr>
        <p:cNvPr id="1" name="Shape 395"/>
        <p:cNvGrpSpPr/>
        <p:nvPr/>
      </p:nvGrpSpPr>
      <p:grpSpPr>
        <a:xfrm>
          <a:off x="0" y="0"/>
          <a:ext cx="0" cy="0"/>
          <a:chOff x="0" y="0"/>
          <a:chExt cx="0" cy="0"/>
        </a:xfrm>
      </p:grpSpPr>
      <p:sp>
        <p:nvSpPr>
          <p:cNvPr id="396" name="Google Shape;396;p33"/>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lt1"/>
                </a:solidFill>
                <a:latin typeface="Proxima Nova"/>
                <a:ea typeface="Proxima Nova"/>
                <a:cs typeface="Proxima Nova"/>
                <a:sym typeface="Proxima Nova"/>
              </a:rPr>
              <a:t>‹#›</a:t>
            </a:fld>
            <a:endParaRPr sz="1400">
              <a:solidFill>
                <a:schemeClr val="lt1"/>
              </a:solidFill>
              <a:latin typeface="Proxima Nova"/>
              <a:ea typeface="Proxima Nova"/>
              <a:cs typeface="Proxima Nova"/>
              <a:sym typeface="Proxima Nova"/>
            </a:endParaRPr>
          </a:p>
        </p:txBody>
      </p:sp>
      <p:pic>
        <p:nvPicPr>
          <p:cNvPr id="397" name="Google Shape;397;p33"/>
          <p:cNvPicPr preferRelativeResize="0"/>
          <p:nvPr/>
        </p:nvPicPr>
        <p:blipFill rotWithShape="1">
          <a:blip r:embed="rId2">
            <a:alphaModFix/>
          </a:blip>
          <a:srcRect/>
          <a:stretch/>
        </p:blipFill>
        <p:spPr>
          <a:xfrm>
            <a:off x="-1" y="5074920"/>
            <a:ext cx="9144000" cy="71419"/>
          </a:xfrm>
          <a:prstGeom prst="rect">
            <a:avLst/>
          </a:prstGeom>
          <a:noFill/>
          <a:ln>
            <a:noFill/>
          </a:ln>
        </p:spPr>
      </p:pic>
      <p:grpSp>
        <p:nvGrpSpPr>
          <p:cNvPr id="398" name="Google Shape;398;p33"/>
          <p:cNvGrpSpPr/>
          <p:nvPr/>
        </p:nvGrpSpPr>
        <p:grpSpPr>
          <a:xfrm>
            <a:off x="456149" y="4833756"/>
            <a:ext cx="888551" cy="140016"/>
            <a:chOff x="863272" y="6563918"/>
            <a:chExt cx="861082" cy="135727"/>
          </a:xfrm>
        </p:grpSpPr>
        <p:sp>
          <p:nvSpPr>
            <p:cNvPr id="399" name="Google Shape;399;p33"/>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400" name="Google Shape;400;p33"/>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401" name="Google Shape;401;p33"/>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402" name="Google Shape;402;p33"/>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403" name="Google Shape;403;p33"/>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404" name="Google Shape;404;p33"/>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405" name="Google Shape;405;p33"/>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406" name="Google Shape;406;p33"/>
          <p:cNvSpPr txBox="1"/>
          <p:nvPr/>
        </p:nvSpPr>
        <p:spPr>
          <a:xfrm flipH="1">
            <a:off x="1555704" y="4879738"/>
            <a:ext cx="1296900" cy="1401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rgbClr val="FFFFFF"/>
                </a:solidFill>
                <a:latin typeface="Proxima Nova"/>
                <a:ea typeface="Proxima Nova"/>
                <a:cs typeface="Proxima Nova"/>
                <a:sym typeface="Proxima Nova"/>
              </a:rPr>
              <a:t>Confidential   │  ©2022 VMware, Inc.</a:t>
            </a:r>
            <a:endParaRPr sz="1100">
              <a:solidFill>
                <a:srgbClr val="FFFFFF"/>
              </a:solidFill>
              <a:latin typeface="Proxima Nova"/>
              <a:ea typeface="Proxima Nova"/>
              <a:cs typeface="Proxima Nova"/>
              <a:sym typeface="Proxima Nova"/>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hree Icon ">
  <p:cSld name="Three Icon ">
    <p:spTree>
      <p:nvGrpSpPr>
        <p:cNvPr id="1" name="Shape 407"/>
        <p:cNvGrpSpPr/>
        <p:nvPr/>
      </p:nvGrpSpPr>
      <p:grpSpPr>
        <a:xfrm>
          <a:off x="0" y="0"/>
          <a:ext cx="0" cy="0"/>
          <a:chOff x="0" y="0"/>
          <a:chExt cx="0" cy="0"/>
        </a:xfrm>
      </p:grpSpPr>
      <p:sp>
        <p:nvSpPr>
          <p:cNvPr id="408" name="Google Shape;408;p34"/>
          <p:cNvSpPr/>
          <p:nvPr/>
        </p:nvSpPr>
        <p:spPr>
          <a:xfrm>
            <a:off x="1486795" y="1541572"/>
            <a:ext cx="1372200" cy="13716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accent4"/>
              </a:solidFill>
              <a:latin typeface="Proxima Nova"/>
              <a:ea typeface="Proxima Nova"/>
              <a:cs typeface="Proxima Nova"/>
              <a:sym typeface="Proxima Nova"/>
            </a:endParaRPr>
          </a:p>
        </p:txBody>
      </p:sp>
      <p:sp>
        <p:nvSpPr>
          <p:cNvPr id="409" name="Google Shape;409;p34"/>
          <p:cNvSpPr/>
          <p:nvPr/>
        </p:nvSpPr>
        <p:spPr>
          <a:xfrm>
            <a:off x="6293615" y="1541572"/>
            <a:ext cx="1372200" cy="1371600"/>
          </a:xfrm>
          <a:prstGeom prst="ellipse">
            <a:avLst/>
          </a:pr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10" name="Google Shape;410;p34"/>
          <p:cNvSpPr/>
          <p:nvPr/>
        </p:nvSpPr>
        <p:spPr>
          <a:xfrm>
            <a:off x="3889706" y="1541572"/>
            <a:ext cx="1372200" cy="13716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11" name="Google Shape;411;p34"/>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12" name="Google Shape;412;p34"/>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413" name="Google Shape;413;p34"/>
          <p:cNvSpPr txBox="1">
            <a:spLocks noGrp="1"/>
          </p:cNvSpPr>
          <p:nvPr>
            <p:ph type="subTitle" idx="1"/>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414" name="Google Shape;414;p34"/>
          <p:cNvSpPr txBox="1">
            <a:spLocks noGrp="1"/>
          </p:cNvSpPr>
          <p:nvPr>
            <p:ph type="body" idx="2"/>
          </p:nvPr>
        </p:nvSpPr>
        <p:spPr>
          <a:xfrm>
            <a:off x="1144727" y="3200955"/>
            <a:ext cx="2059200" cy="1094100"/>
          </a:xfrm>
          <a:prstGeom prst="rect">
            <a:avLst/>
          </a:prstGeom>
          <a:noFill/>
          <a:ln>
            <a:noFill/>
          </a:ln>
        </p:spPr>
        <p:txBody>
          <a:bodyPr spcFirstLastPara="1" wrap="square" lIns="0" tIns="0" rIns="0" bIns="0" anchor="t" anchorCtr="0">
            <a:noAutofit/>
          </a:bodyPr>
          <a:lstStyle>
            <a:lvl1pPr marL="457200" lvl="0" indent="-330200" algn="ctr">
              <a:lnSpc>
                <a:spcPct val="100000"/>
              </a:lnSpc>
              <a:spcBef>
                <a:spcPts val="500"/>
              </a:spcBef>
              <a:spcAft>
                <a:spcPts val="0"/>
              </a:spcAft>
              <a:buSzPts val="1600"/>
              <a:buChar char="​"/>
              <a:defRPr sz="1800">
                <a:solidFill>
                  <a:schemeClr val="accent4"/>
                </a:solidFill>
              </a:defRPr>
            </a:lvl1pPr>
            <a:lvl2pPr marL="914400" lvl="1" indent="-304800" algn="ctr">
              <a:lnSpc>
                <a:spcPct val="100000"/>
              </a:lnSpc>
              <a:spcBef>
                <a:spcPts val="5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15" name="Google Shape;415;p34"/>
          <p:cNvSpPr txBox="1">
            <a:spLocks noGrp="1"/>
          </p:cNvSpPr>
          <p:nvPr>
            <p:ph type="body" idx="3"/>
          </p:nvPr>
        </p:nvSpPr>
        <p:spPr>
          <a:xfrm>
            <a:off x="3541841" y="3200955"/>
            <a:ext cx="2059200" cy="1094100"/>
          </a:xfrm>
          <a:prstGeom prst="rect">
            <a:avLst/>
          </a:prstGeom>
          <a:noFill/>
          <a:ln>
            <a:noFill/>
          </a:ln>
        </p:spPr>
        <p:txBody>
          <a:bodyPr spcFirstLastPara="1" wrap="square" lIns="0" tIns="0" rIns="0" bIns="0" anchor="t" anchorCtr="0">
            <a:noAutofit/>
          </a:bodyPr>
          <a:lstStyle>
            <a:lvl1pPr marL="457200" lvl="0" indent="-330200" algn="ctr">
              <a:lnSpc>
                <a:spcPct val="100000"/>
              </a:lnSpc>
              <a:spcBef>
                <a:spcPts val="500"/>
              </a:spcBef>
              <a:spcAft>
                <a:spcPts val="0"/>
              </a:spcAft>
              <a:buSzPts val="1600"/>
              <a:buChar char="​"/>
              <a:defRPr sz="1800">
                <a:solidFill>
                  <a:schemeClr val="accent1"/>
                </a:solidFill>
              </a:defRPr>
            </a:lvl1pPr>
            <a:lvl2pPr marL="914400" lvl="1" indent="-304800" algn="ctr">
              <a:lnSpc>
                <a:spcPct val="100000"/>
              </a:lnSpc>
              <a:spcBef>
                <a:spcPts val="5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16" name="Google Shape;416;p34"/>
          <p:cNvSpPr txBox="1">
            <a:spLocks noGrp="1"/>
          </p:cNvSpPr>
          <p:nvPr>
            <p:ph type="body" idx="4"/>
          </p:nvPr>
        </p:nvSpPr>
        <p:spPr>
          <a:xfrm>
            <a:off x="5943958" y="3200955"/>
            <a:ext cx="2059200" cy="1094100"/>
          </a:xfrm>
          <a:prstGeom prst="rect">
            <a:avLst/>
          </a:prstGeom>
          <a:noFill/>
          <a:ln>
            <a:noFill/>
          </a:ln>
        </p:spPr>
        <p:txBody>
          <a:bodyPr spcFirstLastPara="1" wrap="square" lIns="0" tIns="0" rIns="0" bIns="0" anchor="t" anchorCtr="0">
            <a:noAutofit/>
          </a:bodyPr>
          <a:lstStyle>
            <a:lvl1pPr marL="457200" lvl="0" indent="-330200" algn="ctr">
              <a:lnSpc>
                <a:spcPct val="100000"/>
              </a:lnSpc>
              <a:spcBef>
                <a:spcPts val="500"/>
              </a:spcBef>
              <a:spcAft>
                <a:spcPts val="0"/>
              </a:spcAft>
              <a:buSzPts val="1600"/>
              <a:buChar char="​"/>
              <a:defRPr sz="1800">
                <a:solidFill>
                  <a:schemeClr val="accent2"/>
                </a:solidFill>
              </a:defRPr>
            </a:lvl1pPr>
            <a:lvl2pPr marL="914400" lvl="1" indent="-304800" algn="ctr">
              <a:lnSpc>
                <a:spcPct val="100000"/>
              </a:lnSpc>
              <a:spcBef>
                <a:spcPts val="500"/>
              </a:spcBef>
              <a:spcAft>
                <a:spcPts val="0"/>
              </a:spcAft>
              <a:buSzPts val="1200"/>
              <a:buChar char="​"/>
              <a:defRPr>
                <a:solidFill>
                  <a:schemeClr val="dk2"/>
                </a:solidFill>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Four Icon ">
  <p:cSld name="Four Icon ">
    <p:spTree>
      <p:nvGrpSpPr>
        <p:cNvPr id="1" name="Shape 417"/>
        <p:cNvGrpSpPr/>
        <p:nvPr/>
      </p:nvGrpSpPr>
      <p:grpSpPr>
        <a:xfrm>
          <a:off x="0" y="0"/>
          <a:ext cx="0" cy="0"/>
          <a:chOff x="0" y="0"/>
          <a:chExt cx="0" cy="0"/>
        </a:xfrm>
      </p:grpSpPr>
      <p:sp>
        <p:nvSpPr>
          <p:cNvPr id="418" name="Google Shape;418;p35"/>
          <p:cNvSpPr/>
          <p:nvPr/>
        </p:nvSpPr>
        <p:spPr>
          <a:xfrm>
            <a:off x="799520" y="1545654"/>
            <a:ext cx="1372200" cy="13716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accent4"/>
              </a:solidFill>
              <a:latin typeface="Proxima Nova"/>
              <a:ea typeface="Proxima Nova"/>
              <a:cs typeface="Proxima Nova"/>
              <a:sym typeface="Proxima Nova"/>
            </a:endParaRPr>
          </a:p>
        </p:txBody>
      </p:sp>
      <p:sp>
        <p:nvSpPr>
          <p:cNvPr id="419" name="Google Shape;419;p35"/>
          <p:cNvSpPr/>
          <p:nvPr/>
        </p:nvSpPr>
        <p:spPr>
          <a:xfrm>
            <a:off x="6978416" y="1545654"/>
            <a:ext cx="1372200" cy="1371600"/>
          </a:xfrm>
          <a:prstGeom prst="ellipse">
            <a:avLst/>
          </a:pr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20" name="Google Shape;420;p35"/>
          <p:cNvSpPr/>
          <p:nvPr/>
        </p:nvSpPr>
        <p:spPr>
          <a:xfrm>
            <a:off x="4922857" y="1545654"/>
            <a:ext cx="1372200" cy="13716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21" name="Google Shape;421;p35"/>
          <p:cNvSpPr/>
          <p:nvPr/>
        </p:nvSpPr>
        <p:spPr>
          <a:xfrm>
            <a:off x="2855943" y="1545654"/>
            <a:ext cx="1372200" cy="1371600"/>
          </a:xfrm>
          <a:prstGeom prst="ellipse">
            <a:avLst/>
          </a:prstGeom>
          <a:solidFill>
            <a:schemeClr val="accent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22" name="Google Shape;422;p35"/>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23" name="Google Shape;423;p35"/>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424" name="Google Shape;424;p35"/>
          <p:cNvSpPr txBox="1">
            <a:spLocks noGrp="1"/>
          </p:cNvSpPr>
          <p:nvPr>
            <p:ph type="subTitle" idx="1"/>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425" name="Google Shape;425;p35"/>
          <p:cNvSpPr txBox="1">
            <a:spLocks noGrp="1"/>
          </p:cNvSpPr>
          <p:nvPr>
            <p:ph type="body" idx="2"/>
          </p:nvPr>
        </p:nvSpPr>
        <p:spPr>
          <a:xfrm>
            <a:off x="632169" y="3202131"/>
            <a:ext cx="1714800" cy="1094100"/>
          </a:xfrm>
          <a:prstGeom prst="rect">
            <a:avLst/>
          </a:prstGeom>
          <a:noFill/>
          <a:ln>
            <a:noFill/>
          </a:ln>
        </p:spPr>
        <p:txBody>
          <a:bodyPr spcFirstLastPara="1" wrap="square" lIns="0" tIns="0" rIns="0" bIns="0" anchor="t" anchorCtr="0">
            <a:noAutofit/>
          </a:bodyPr>
          <a:lstStyle>
            <a:lvl1pPr marL="457200" lvl="0" indent="-330200" algn="ctr">
              <a:lnSpc>
                <a:spcPct val="100000"/>
              </a:lnSpc>
              <a:spcBef>
                <a:spcPts val="500"/>
              </a:spcBef>
              <a:spcAft>
                <a:spcPts val="0"/>
              </a:spcAft>
              <a:buSzPts val="1600"/>
              <a:buChar char="​"/>
              <a:defRPr sz="1800">
                <a:solidFill>
                  <a:schemeClr val="accent4"/>
                </a:solidFill>
              </a:defRPr>
            </a:lvl1pPr>
            <a:lvl2pPr marL="914400" lvl="1" indent="-304800" algn="ctr">
              <a:lnSpc>
                <a:spcPct val="100000"/>
              </a:lnSpc>
              <a:spcBef>
                <a:spcPts val="5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26" name="Google Shape;426;p35"/>
          <p:cNvSpPr txBox="1">
            <a:spLocks noGrp="1"/>
          </p:cNvSpPr>
          <p:nvPr>
            <p:ph type="body" idx="3"/>
          </p:nvPr>
        </p:nvSpPr>
        <p:spPr>
          <a:xfrm>
            <a:off x="2685559" y="3202131"/>
            <a:ext cx="1714800" cy="1094100"/>
          </a:xfrm>
          <a:prstGeom prst="rect">
            <a:avLst/>
          </a:prstGeom>
          <a:noFill/>
          <a:ln>
            <a:noFill/>
          </a:ln>
        </p:spPr>
        <p:txBody>
          <a:bodyPr spcFirstLastPara="1" wrap="square" lIns="0" tIns="0" rIns="0" bIns="0" anchor="t" anchorCtr="0">
            <a:noAutofit/>
          </a:bodyPr>
          <a:lstStyle>
            <a:lvl1pPr marL="457200" lvl="0" indent="-330200" algn="ctr">
              <a:lnSpc>
                <a:spcPct val="100000"/>
              </a:lnSpc>
              <a:spcBef>
                <a:spcPts val="500"/>
              </a:spcBef>
              <a:spcAft>
                <a:spcPts val="0"/>
              </a:spcAft>
              <a:buSzPts val="1600"/>
              <a:buChar char="​"/>
              <a:defRPr sz="1800">
                <a:solidFill>
                  <a:schemeClr val="accent3"/>
                </a:solidFill>
              </a:defRPr>
            </a:lvl1pPr>
            <a:lvl2pPr marL="914400" lvl="1" indent="-304800" algn="ctr">
              <a:lnSpc>
                <a:spcPct val="100000"/>
              </a:lnSpc>
              <a:spcBef>
                <a:spcPts val="5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27" name="Google Shape;427;p35"/>
          <p:cNvSpPr txBox="1">
            <a:spLocks noGrp="1"/>
          </p:cNvSpPr>
          <p:nvPr>
            <p:ph type="body" idx="4"/>
          </p:nvPr>
        </p:nvSpPr>
        <p:spPr>
          <a:xfrm>
            <a:off x="4743495" y="3202131"/>
            <a:ext cx="1714800" cy="1094100"/>
          </a:xfrm>
          <a:prstGeom prst="rect">
            <a:avLst/>
          </a:prstGeom>
          <a:noFill/>
          <a:ln>
            <a:noFill/>
          </a:ln>
        </p:spPr>
        <p:txBody>
          <a:bodyPr spcFirstLastPara="1" wrap="square" lIns="0" tIns="0" rIns="0" bIns="0" anchor="t" anchorCtr="0">
            <a:noAutofit/>
          </a:bodyPr>
          <a:lstStyle>
            <a:lvl1pPr marL="457200" lvl="0" indent="-330200" algn="ctr">
              <a:lnSpc>
                <a:spcPct val="100000"/>
              </a:lnSpc>
              <a:spcBef>
                <a:spcPts val="500"/>
              </a:spcBef>
              <a:spcAft>
                <a:spcPts val="0"/>
              </a:spcAft>
              <a:buSzPts val="1600"/>
              <a:buChar char="​"/>
              <a:defRPr sz="1800">
                <a:solidFill>
                  <a:schemeClr val="accent1"/>
                </a:solidFill>
              </a:defRPr>
            </a:lvl1pPr>
            <a:lvl2pPr marL="914400" lvl="1" indent="-304800" algn="ctr">
              <a:lnSpc>
                <a:spcPct val="100000"/>
              </a:lnSpc>
              <a:spcBef>
                <a:spcPts val="5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28" name="Google Shape;428;p35"/>
          <p:cNvSpPr txBox="1">
            <a:spLocks noGrp="1"/>
          </p:cNvSpPr>
          <p:nvPr>
            <p:ph type="body" idx="5"/>
          </p:nvPr>
        </p:nvSpPr>
        <p:spPr>
          <a:xfrm>
            <a:off x="6801431" y="3202131"/>
            <a:ext cx="1714800" cy="1094100"/>
          </a:xfrm>
          <a:prstGeom prst="rect">
            <a:avLst/>
          </a:prstGeom>
          <a:noFill/>
          <a:ln>
            <a:noFill/>
          </a:ln>
        </p:spPr>
        <p:txBody>
          <a:bodyPr spcFirstLastPara="1" wrap="square" lIns="0" tIns="0" rIns="0" bIns="0" anchor="t" anchorCtr="0">
            <a:noAutofit/>
          </a:bodyPr>
          <a:lstStyle>
            <a:lvl1pPr marL="457200" lvl="0" indent="-330200" algn="ctr">
              <a:lnSpc>
                <a:spcPct val="100000"/>
              </a:lnSpc>
              <a:spcBef>
                <a:spcPts val="500"/>
              </a:spcBef>
              <a:spcAft>
                <a:spcPts val="0"/>
              </a:spcAft>
              <a:buSzPts val="1600"/>
              <a:buChar char="​"/>
              <a:defRPr sz="1800">
                <a:solidFill>
                  <a:schemeClr val="accent2"/>
                </a:solidFill>
              </a:defRPr>
            </a:lvl1pPr>
            <a:lvl2pPr marL="914400" lvl="1" indent="-304800" algn="ctr">
              <a:lnSpc>
                <a:spcPct val="100000"/>
              </a:lnSpc>
              <a:spcBef>
                <a:spcPts val="5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Five Icon ">
  <p:cSld name="Five Icon ">
    <p:spTree>
      <p:nvGrpSpPr>
        <p:cNvPr id="1" name="Shape 429"/>
        <p:cNvGrpSpPr/>
        <p:nvPr/>
      </p:nvGrpSpPr>
      <p:grpSpPr>
        <a:xfrm>
          <a:off x="0" y="0"/>
          <a:ext cx="0" cy="0"/>
          <a:chOff x="0" y="0"/>
          <a:chExt cx="0" cy="0"/>
        </a:xfrm>
      </p:grpSpPr>
      <p:sp>
        <p:nvSpPr>
          <p:cNvPr id="430" name="Google Shape;430;p36"/>
          <p:cNvSpPr/>
          <p:nvPr/>
        </p:nvSpPr>
        <p:spPr>
          <a:xfrm>
            <a:off x="457469" y="1548497"/>
            <a:ext cx="1372200" cy="13716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accent4"/>
              </a:solidFill>
              <a:latin typeface="Proxima Nova"/>
              <a:ea typeface="Proxima Nova"/>
              <a:cs typeface="Proxima Nova"/>
              <a:sym typeface="Proxima Nova"/>
            </a:endParaRPr>
          </a:p>
        </p:txBody>
      </p:sp>
      <p:sp>
        <p:nvSpPr>
          <p:cNvPr id="431" name="Google Shape;431;p36"/>
          <p:cNvSpPr/>
          <p:nvPr/>
        </p:nvSpPr>
        <p:spPr>
          <a:xfrm>
            <a:off x="7310258" y="1548497"/>
            <a:ext cx="1372200" cy="1371600"/>
          </a:xfrm>
          <a:prstGeom prst="ellipse">
            <a:avLst/>
          </a:prstGeom>
          <a:solidFill>
            <a:schemeClr val="accent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32" name="Google Shape;432;p36"/>
          <p:cNvSpPr/>
          <p:nvPr/>
        </p:nvSpPr>
        <p:spPr>
          <a:xfrm>
            <a:off x="3902051" y="1548497"/>
            <a:ext cx="1372200" cy="1371600"/>
          </a:xfrm>
          <a:prstGeom prst="ellipse">
            <a:avLst/>
          </a:prstGeom>
          <a:solidFill>
            <a:schemeClr val="accent1"/>
          </a:solidFill>
          <a:ln>
            <a:noFill/>
          </a:ln>
        </p:spPr>
        <p:txBody>
          <a:bodyPr spcFirstLastPara="1" wrap="square" lIns="0" tIns="0" rIns="0" bIns="0"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33" name="Google Shape;433;p36"/>
          <p:cNvSpPr/>
          <p:nvPr/>
        </p:nvSpPr>
        <p:spPr>
          <a:xfrm>
            <a:off x="2169904" y="1548497"/>
            <a:ext cx="1372200" cy="1371600"/>
          </a:xfrm>
          <a:prstGeom prst="ellipse">
            <a:avLst/>
          </a:prstGeom>
          <a:solidFill>
            <a:schemeClr val="accent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34" name="Google Shape;434;p36"/>
          <p:cNvSpPr/>
          <p:nvPr/>
        </p:nvSpPr>
        <p:spPr>
          <a:xfrm>
            <a:off x="5600149" y="1548497"/>
            <a:ext cx="1372200" cy="1371600"/>
          </a:xfrm>
          <a:prstGeom prst="ellipse">
            <a:avLst/>
          </a:pr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35" name="Google Shape;435;p36"/>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36" name="Google Shape;436;p36"/>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437" name="Google Shape;437;p36"/>
          <p:cNvSpPr txBox="1">
            <a:spLocks noGrp="1"/>
          </p:cNvSpPr>
          <p:nvPr>
            <p:ph type="subTitle" idx="1"/>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438" name="Google Shape;438;p36"/>
          <p:cNvSpPr txBox="1">
            <a:spLocks noGrp="1"/>
          </p:cNvSpPr>
          <p:nvPr>
            <p:ph type="body" idx="2"/>
          </p:nvPr>
        </p:nvSpPr>
        <p:spPr>
          <a:xfrm>
            <a:off x="458257" y="3212155"/>
            <a:ext cx="1371900" cy="1094100"/>
          </a:xfrm>
          <a:prstGeom prst="rect">
            <a:avLst/>
          </a:prstGeom>
          <a:noFill/>
          <a:ln>
            <a:noFill/>
          </a:ln>
        </p:spPr>
        <p:txBody>
          <a:bodyPr spcFirstLastPara="1" wrap="square" lIns="0" tIns="0" rIns="0" bIns="0" anchor="t" anchorCtr="0">
            <a:noAutofit/>
          </a:bodyPr>
          <a:lstStyle>
            <a:lvl1pPr marL="457200" lvl="0" indent="-317500" algn="ctr">
              <a:lnSpc>
                <a:spcPct val="100000"/>
              </a:lnSpc>
              <a:spcBef>
                <a:spcPts val="500"/>
              </a:spcBef>
              <a:spcAft>
                <a:spcPts val="0"/>
              </a:spcAft>
              <a:buSzPts val="1400"/>
              <a:buChar char="​"/>
              <a:defRPr sz="1500">
                <a:solidFill>
                  <a:schemeClr val="accent4"/>
                </a:solidFill>
              </a:defRPr>
            </a:lvl1pPr>
            <a:lvl2pPr marL="914400" lvl="1" indent="-298450" algn="ctr">
              <a:lnSpc>
                <a:spcPct val="100000"/>
              </a:lnSpc>
              <a:spcBef>
                <a:spcPts val="500"/>
              </a:spcBef>
              <a:spcAft>
                <a:spcPts val="0"/>
              </a:spcAft>
              <a:buSzPts val="1100"/>
              <a:buChar char="​"/>
              <a:defRPr sz="1200"/>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39" name="Google Shape;439;p36"/>
          <p:cNvSpPr txBox="1">
            <a:spLocks noGrp="1"/>
          </p:cNvSpPr>
          <p:nvPr>
            <p:ph type="body" idx="3"/>
          </p:nvPr>
        </p:nvSpPr>
        <p:spPr>
          <a:xfrm>
            <a:off x="2171075" y="3212155"/>
            <a:ext cx="1371900" cy="1094100"/>
          </a:xfrm>
          <a:prstGeom prst="rect">
            <a:avLst/>
          </a:prstGeom>
          <a:noFill/>
          <a:ln>
            <a:noFill/>
          </a:ln>
        </p:spPr>
        <p:txBody>
          <a:bodyPr spcFirstLastPara="1" wrap="square" lIns="0" tIns="0" rIns="0" bIns="0" anchor="t" anchorCtr="0">
            <a:noAutofit/>
          </a:bodyPr>
          <a:lstStyle>
            <a:lvl1pPr marL="457200" lvl="0" indent="-317500" algn="ctr">
              <a:lnSpc>
                <a:spcPct val="100000"/>
              </a:lnSpc>
              <a:spcBef>
                <a:spcPts val="500"/>
              </a:spcBef>
              <a:spcAft>
                <a:spcPts val="0"/>
              </a:spcAft>
              <a:buSzPts val="1400"/>
              <a:buChar char="​"/>
              <a:defRPr sz="1500">
                <a:solidFill>
                  <a:schemeClr val="accent3"/>
                </a:solidFill>
              </a:defRPr>
            </a:lvl1pPr>
            <a:lvl2pPr marL="914400" lvl="1" indent="-298450" algn="ctr">
              <a:lnSpc>
                <a:spcPct val="100000"/>
              </a:lnSpc>
              <a:spcBef>
                <a:spcPts val="500"/>
              </a:spcBef>
              <a:spcAft>
                <a:spcPts val="0"/>
              </a:spcAft>
              <a:buSzPts val="1100"/>
              <a:buChar char="​"/>
              <a:defRPr sz="1200"/>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40" name="Google Shape;440;p36"/>
          <p:cNvSpPr txBox="1">
            <a:spLocks noGrp="1"/>
          </p:cNvSpPr>
          <p:nvPr>
            <p:ph type="body" idx="4"/>
          </p:nvPr>
        </p:nvSpPr>
        <p:spPr>
          <a:xfrm>
            <a:off x="3889833" y="3212155"/>
            <a:ext cx="1371900" cy="1094100"/>
          </a:xfrm>
          <a:prstGeom prst="rect">
            <a:avLst/>
          </a:prstGeom>
          <a:noFill/>
          <a:ln>
            <a:noFill/>
          </a:ln>
        </p:spPr>
        <p:txBody>
          <a:bodyPr spcFirstLastPara="1" wrap="square" lIns="0" tIns="0" rIns="0" bIns="0" anchor="t" anchorCtr="0">
            <a:noAutofit/>
          </a:bodyPr>
          <a:lstStyle>
            <a:lvl1pPr marL="457200" lvl="0" indent="-317500" algn="ctr">
              <a:lnSpc>
                <a:spcPct val="100000"/>
              </a:lnSpc>
              <a:spcBef>
                <a:spcPts val="500"/>
              </a:spcBef>
              <a:spcAft>
                <a:spcPts val="0"/>
              </a:spcAft>
              <a:buSzPts val="1400"/>
              <a:buChar char="​"/>
              <a:defRPr sz="1500">
                <a:solidFill>
                  <a:schemeClr val="accent1"/>
                </a:solidFill>
              </a:defRPr>
            </a:lvl1pPr>
            <a:lvl2pPr marL="914400" lvl="1" indent="-298450" algn="ctr">
              <a:lnSpc>
                <a:spcPct val="100000"/>
              </a:lnSpc>
              <a:spcBef>
                <a:spcPts val="500"/>
              </a:spcBef>
              <a:spcAft>
                <a:spcPts val="0"/>
              </a:spcAft>
              <a:buSzPts val="1100"/>
              <a:buChar char="​"/>
              <a:defRPr sz="1200"/>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41" name="Google Shape;441;p36"/>
          <p:cNvSpPr txBox="1">
            <a:spLocks noGrp="1"/>
          </p:cNvSpPr>
          <p:nvPr>
            <p:ph type="body" idx="5"/>
          </p:nvPr>
        </p:nvSpPr>
        <p:spPr>
          <a:xfrm>
            <a:off x="5603960" y="3212155"/>
            <a:ext cx="1371900" cy="1094100"/>
          </a:xfrm>
          <a:prstGeom prst="rect">
            <a:avLst/>
          </a:prstGeom>
          <a:noFill/>
          <a:ln>
            <a:noFill/>
          </a:ln>
        </p:spPr>
        <p:txBody>
          <a:bodyPr spcFirstLastPara="1" wrap="square" lIns="0" tIns="0" rIns="0" bIns="0" anchor="t" anchorCtr="0">
            <a:noAutofit/>
          </a:bodyPr>
          <a:lstStyle>
            <a:lvl1pPr marL="457200" lvl="0" indent="-317500" algn="ctr">
              <a:lnSpc>
                <a:spcPct val="100000"/>
              </a:lnSpc>
              <a:spcBef>
                <a:spcPts val="500"/>
              </a:spcBef>
              <a:spcAft>
                <a:spcPts val="0"/>
              </a:spcAft>
              <a:buSzPts val="1400"/>
              <a:buChar char="​"/>
              <a:defRPr sz="1500">
                <a:solidFill>
                  <a:schemeClr val="accent2"/>
                </a:solidFill>
              </a:defRPr>
            </a:lvl1pPr>
            <a:lvl2pPr marL="914400" lvl="1" indent="-298450" algn="ctr">
              <a:lnSpc>
                <a:spcPct val="100000"/>
              </a:lnSpc>
              <a:spcBef>
                <a:spcPts val="500"/>
              </a:spcBef>
              <a:spcAft>
                <a:spcPts val="0"/>
              </a:spcAft>
              <a:buSzPts val="1100"/>
              <a:buChar char="​"/>
              <a:defRPr sz="1200"/>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42" name="Google Shape;442;p36"/>
          <p:cNvSpPr txBox="1">
            <a:spLocks noGrp="1"/>
          </p:cNvSpPr>
          <p:nvPr>
            <p:ph type="body" idx="6"/>
          </p:nvPr>
        </p:nvSpPr>
        <p:spPr>
          <a:xfrm>
            <a:off x="7315915" y="3212155"/>
            <a:ext cx="1371900" cy="1094100"/>
          </a:xfrm>
          <a:prstGeom prst="rect">
            <a:avLst/>
          </a:prstGeom>
          <a:noFill/>
          <a:ln>
            <a:noFill/>
          </a:ln>
        </p:spPr>
        <p:txBody>
          <a:bodyPr spcFirstLastPara="1" wrap="square" lIns="0" tIns="0" rIns="0" bIns="0" anchor="t" anchorCtr="0">
            <a:noAutofit/>
          </a:bodyPr>
          <a:lstStyle>
            <a:lvl1pPr marL="457200" lvl="0" indent="-317500" algn="ctr">
              <a:lnSpc>
                <a:spcPct val="100000"/>
              </a:lnSpc>
              <a:spcBef>
                <a:spcPts val="500"/>
              </a:spcBef>
              <a:spcAft>
                <a:spcPts val="0"/>
              </a:spcAft>
              <a:buSzPts val="1400"/>
              <a:buChar char="​"/>
              <a:defRPr sz="1500">
                <a:solidFill>
                  <a:schemeClr val="accent5"/>
                </a:solidFill>
              </a:defRPr>
            </a:lvl1pPr>
            <a:lvl2pPr marL="914400" lvl="1" indent="-298450" algn="ctr">
              <a:lnSpc>
                <a:spcPct val="100000"/>
              </a:lnSpc>
              <a:spcBef>
                <a:spcPts val="500"/>
              </a:spcBef>
              <a:spcAft>
                <a:spcPts val="0"/>
              </a:spcAft>
              <a:buSzPts val="1100"/>
              <a:buChar char="​"/>
              <a:defRPr sz="1200"/>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matchingName="Big Statement">
  <p:cSld name="Big Statement">
    <p:spTree>
      <p:nvGrpSpPr>
        <p:cNvPr id="1" name="Shape 443"/>
        <p:cNvGrpSpPr/>
        <p:nvPr/>
      </p:nvGrpSpPr>
      <p:grpSpPr>
        <a:xfrm>
          <a:off x="0" y="0"/>
          <a:ext cx="0" cy="0"/>
          <a:chOff x="0" y="0"/>
          <a:chExt cx="0" cy="0"/>
        </a:xfrm>
      </p:grpSpPr>
      <p:sp>
        <p:nvSpPr>
          <p:cNvPr id="444" name="Google Shape;444;p37"/>
          <p:cNvSpPr/>
          <p:nvPr/>
        </p:nvSpPr>
        <p:spPr>
          <a:xfrm rot="2700000">
            <a:off x="612068" y="-2743350"/>
            <a:ext cx="7393732" cy="10094819"/>
          </a:xfrm>
          <a:custGeom>
            <a:avLst/>
            <a:gdLst/>
            <a:ahLst/>
            <a:cxnLst/>
            <a:rect l="l" t="t" r="r" b="b"/>
            <a:pathLst>
              <a:path w="9864449" h="13468141" extrusionOk="0">
                <a:moveTo>
                  <a:pt x="0" y="7314461"/>
                </a:moveTo>
                <a:lnTo>
                  <a:pt x="7314462" y="0"/>
                </a:lnTo>
                <a:lnTo>
                  <a:pt x="9864449" y="2549987"/>
                </a:lnTo>
                <a:lnTo>
                  <a:pt x="9864449" y="7148688"/>
                </a:lnTo>
                <a:lnTo>
                  <a:pt x="3544996" y="13468141"/>
                </a:lnTo>
                <a:lnTo>
                  <a:pt x="0" y="9923145"/>
                </a:lnTo>
                <a:close/>
              </a:path>
            </a:pathLst>
          </a:custGeom>
          <a:gradFill>
            <a:gsLst>
              <a:gs pos="0">
                <a:srgbClr val="FFFFFF">
                  <a:alpha val="75686"/>
                </a:srgbClr>
              </a:gs>
              <a:gs pos="89000">
                <a:srgbClr val="E8E7E8"/>
              </a:gs>
              <a:gs pos="100000">
                <a:srgbClr val="E8E7E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45" name="Google Shape;445;p37"/>
          <p:cNvSpPr txBox="1">
            <a:spLocks noGrp="1"/>
          </p:cNvSpPr>
          <p:nvPr>
            <p:ph type="body" idx="1"/>
          </p:nvPr>
        </p:nvSpPr>
        <p:spPr>
          <a:xfrm>
            <a:off x="456129" y="1543050"/>
            <a:ext cx="4458900" cy="17145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lvl1pPr>
            <a:lvl2pPr marL="914400" lvl="1" indent="-228600" algn="l">
              <a:lnSpc>
                <a:spcPct val="100000"/>
              </a:lnSpc>
              <a:spcBef>
                <a:spcPts val="200"/>
              </a:spcBef>
              <a:spcAft>
                <a:spcPts val="0"/>
              </a:spcAft>
              <a:buSzPts val="1200"/>
              <a:buNone/>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46" name="Google Shape;446;p37"/>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447" name="Google Shape;447;p37"/>
          <p:cNvGrpSpPr/>
          <p:nvPr/>
        </p:nvGrpSpPr>
        <p:grpSpPr>
          <a:xfrm>
            <a:off x="456149" y="4833756"/>
            <a:ext cx="888551" cy="140016"/>
            <a:chOff x="863272" y="6563918"/>
            <a:chExt cx="861082" cy="135727"/>
          </a:xfrm>
        </p:grpSpPr>
        <p:sp>
          <p:nvSpPr>
            <p:cNvPr id="448" name="Google Shape;448;p37"/>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49" name="Google Shape;449;p37"/>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50" name="Google Shape;450;p37"/>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51" name="Google Shape;451;p37"/>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52" name="Google Shape;452;p37"/>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53" name="Google Shape;453;p37"/>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54" name="Google Shape;454;p37"/>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455" name="Google Shape;455;p37"/>
          <p:cNvSpPr txBox="1"/>
          <p:nvPr/>
        </p:nvSpPr>
        <p:spPr>
          <a:xfrm flipH="1">
            <a:off x="1555415" y="4879744"/>
            <a:ext cx="26736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dk1"/>
                </a:solidFill>
                <a:latin typeface="Proxima Nova"/>
                <a:ea typeface="Proxima Nova"/>
                <a:cs typeface="Proxima Nova"/>
                <a:sym typeface="Proxima Nova"/>
              </a:rPr>
              <a:t>Confidential</a:t>
            </a:r>
            <a:r>
              <a:rPr lang="en-US" sz="600">
                <a:solidFill>
                  <a:schemeClr val="lt1"/>
                </a:solidFill>
                <a:latin typeface="Proxima Nova"/>
                <a:ea typeface="Proxima Nova"/>
                <a:cs typeface="Proxima Nova"/>
                <a:sym typeface="Proxima Nova"/>
              </a:rPr>
              <a:t>  </a:t>
            </a:r>
            <a:r>
              <a:rPr lang="en-US"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
        <p:nvSpPr>
          <p:cNvPr id="456" name="Google Shape;456;p37"/>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chemeClr val="accent4"/>
              </a:gs>
              <a:gs pos="24000">
                <a:schemeClr val="accent4"/>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matchingName="Big Statement – Purple">
  <p:cSld name="Big Statement – Purple">
    <p:spTree>
      <p:nvGrpSpPr>
        <p:cNvPr id="1" name="Shape 457"/>
        <p:cNvGrpSpPr/>
        <p:nvPr/>
      </p:nvGrpSpPr>
      <p:grpSpPr>
        <a:xfrm>
          <a:off x="0" y="0"/>
          <a:ext cx="0" cy="0"/>
          <a:chOff x="0" y="0"/>
          <a:chExt cx="0" cy="0"/>
        </a:xfrm>
      </p:grpSpPr>
      <p:sp>
        <p:nvSpPr>
          <p:cNvPr id="458" name="Google Shape;458;p38"/>
          <p:cNvSpPr/>
          <p:nvPr/>
        </p:nvSpPr>
        <p:spPr>
          <a:xfrm rot="2700000">
            <a:off x="612068" y="-2743350"/>
            <a:ext cx="7393732" cy="10094819"/>
          </a:xfrm>
          <a:custGeom>
            <a:avLst/>
            <a:gdLst/>
            <a:ahLst/>
            <a:cxnLst/>
            <a:rect l="l" t="t" r="r" b="b"/>
            <a:pathLst>
              <a:path w="9864449" h="13468141" extrusionOk="0">
                <a:moveTo>
                  <a:pt x="0" y="7314461"/>
                </a:moveTo>
                <a:lnTo>
                  <a:pt x="7314462" y="0"/>
                </a:lnTo>
                <a:lnTo>
                  <a:pt x="9864449" y="2549987"/>
                </a:lnTo>
                <a:lnTo>
                  <a:pt x="9864449" y="7148688"/>
                </a:lnTo>
                <a:lnTo>
                  <a:pt x="3544996" y="13468141"/>
                </a:lnTo>
                <a:lnTo>
                  <a:pt x="0" y="9923145"/>
                </a:lnTo>
                <a:close/>
              </a:path>
            </a:pathLst>
          </a:custGeom>
          <a:gradFill>
            <a:gsLst>
              <a:gs pos="0">
                <a:srgbClr val="FFFFFF">
                  <a:alpha val="75686"/>
                </a:srgbClr>
              </a:gs>
              <a:gs pos="89000">
                <a:srgbClr val="E8E7E8"/>
              </a:gs>
              <a:gs pos="100000">
                <a:srgbClr val="E8E7E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59" name="Google Shape;459;p38"/>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rgbClr val="7F35AB"/>
              </a:gs>
              <a:gs pos="24000">
                <a:srgbClr val="7F35AB"/>
              </a:gs>
              <a:gs pos="87000">
                <a:srgbClr val="264088"/>
              </a:gs>
              <a:gs pos="100000">
                <a:srgbClr val="26408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60" name="Google Shape;460;p38"/>
          <p:cNvSpPr txBox="1">
            <a:spLocks noGrp="1"/>
          </p:cNvSpPr>
          <p:nvPr>
            <p:ph type="body" idx="1"/>
          </p:nvPr>
        </p:nvSpPr>
        <p:spPr>
          <a:xfrm>
            <a:off x="456129" y="1543050"/>
            <a:ext cx="4458900" cy="17145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lvl1pPr>
            <a:lvl2pPr marL="914400" lvl="1" indent="-228600" algn="l">
              <a:lnSpc>
                <a:spcPct val="100000"/>
              </a:lnSpc>
              <a:spcBef>
                <a:spcPts val="200"/>
              </a:spcBef>
              <a:spcAft>
                <a:spcPts val="0"/>
              </a:spcAft>
              <a:buSzPts val="1200"/>
              <a:buNone/>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61" name="Google Shape;461;p38"/>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462" name="Google Shape;462;p38"/>
          <p:cNvGrpSpPr/>
          <p:nvPr/>
        </p:nvGrpSpPr>
        <p:grpSpPr>
          <a:xfrm>
            <a:off x="456149" y="4833756"/>
            <a:ext cx="888551" cy="140016"/>
            <a:chOff x="863272" y="6563918"/>
            <a:chExt cx="861082" cy="135727"/>
          </a:xfrm>
        </p:grpSpPr>
        <p:sp>
          <p:nvSpPr>
            <p:cNvPr id="463" name="Google Shape;463;p38"/>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64" name="Google Shape;464;p38"/>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65" name="Google Shape;465;p38"/>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66" name="Google Shape;466;p38"/>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67" name="Google Shape;467;p38"/>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68" name="Google Shape;468;p38"/>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69" name="Google Shape;469;p38"/>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470" name="Google Shape;470;p38"/>
          <p:cNvSpPr txBox="1"/>
          <p:nvPr/>
        </p:nvSpPr>
        <p:spPr>
          <a:xfrm flipH="1">
            <a:off x="1555699" y="4879744"/>
            <a:ext cx="24294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dk1"/>
                </a:solidFill>
                <a:latin typeface="Proxima Nova"/>
                <a:ea typeface="Proxima Nova"/>
                <a:cs typeface="Proxima Nova"/>
                <a:sym typeface="Proxima Nova"/>
              </a:rPr>
              <a:t>Confidential</a:t>
            </a:r>
            <a:r>
              <a:rPr lang="en-US" sz="600">
                <a:solidFill>
                  <a:schemeClr val="lt1"/>
                </a:solidFill>
                <a:latin typeface="Proxima Nova"/>
                <a:ea typeface="Proxima Nova"/>
                <a:cs typeface="Proxima Nova"/>
                <a:sym typeface="Proxima Nova"/>
              </a:rPr>
              <a:t>  </a:t>
            </a:r>
            <a:r>
              <a:rPr lang="en-US"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matchingName="Big Statement – Blue">
  <p:cSld name="Big Statement – Blue">
    <p:spTree>
      <p:nvGrpSpPr>
        <p:cNvPr id="1" name="Shape 471"/>
        <p:cNvGrpSpPr/>
        <p:nvPr/>
      </p:nvGrpSpPr>
      <p:grpSpPr>
        <a:xfrm>
          <a:off x="0" y="0"/>
          <a:ext cx="0" cy="0"/>
          <a:chOff x="0" y="0"/>
          <a:chExt cx="0" cy="0"/>
        </a:xfrm>
      </p:grpSpPr>
      <p:sp>
        <p:nvSpPr>
          <p:cNvPr id="472" name="Google Shape;472;p39"/>
          <p:cNvSpPr/>
          <p:nvPr/>
        </p:nvSpPr>
        <p:spPr>
          <a:xfrm rot="2700000">
            <a:off x="612068" y="-2743350"/>
            <a:ext cx="7393732" cy="10094819"/>
          </a:xfrm>
          <a:custGeom>
            <a:avLst/>
            <a:gdLst/>
            <a:ahLst/>
            <a:cxnLst/>
            <a:rect l="l" t="t" r="r" b="b"/>
            <a:pathLst>
              <a:path w="9864449" h="13468141" extrusionOk="0">
                <a:moveTo>
                  <a:pt x="0" y="7314461"/>
                </a:moveTo>
                <a:lnTo>
                  <a:pt x="7314462" y="0"/>
                </a:lnTo>
                <a:lnTo>
                  <a:pt x="9864449" y="2549987"/>
                </a:lnTo>
                <a:lnTo>
                  <a:pt x="9864449" y="7148688"/>
                </a:lnTo>
                <a:lnTo>
                  <a:pt x="3544996" y="13468141"/>
                </a:lnTo>
                <a:lnTo>
                  <a:pt x="0" y="9923145"/>
                </a:lnTo>
                <a:close/>
              </a:path>
            </a:pathLst>
          </a:custGeom>
          <a:gradFill>
            <a:gsLst>
              <a:gs pos="0">
                <a:srgbClr val="FFFFFF">
                  <a:alpha val="75686"/>
                </a:srgbClr>
              </a:gs>
              <a:gs pos="89000">
                <a:srgbClr val="E8E7E8"/>
              </a:gs>
              <a:gs pos="100000">
                <a:srgbClr val="E8E7E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73" name="Google Shape;473;p39"/>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chemeClr val="accent3"/>
              </a:gs>
              <a:gs pos="24000">
                <a:schemeClr val="accent3"/>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74" name="Google Shape;474;p39"/>
          <p:cNvSpPr txBox="1">
            <a:spLocks noGrp="1"/>
          </p:cNvSpPr>
          <p:nvPr>
            <p:ph type="body" idx="1"/>
          </p:nvPr>
        </p:nvSpPr>
        <p:spPr>
          <a:xfrm>
            <a:off x="456129" y="1543050"/>
            <a:ext cx="4458900" cy="17145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lvl1pPr>
            <a:lvl2pPr marL="914400" lvl="1" indent="-228600" algn="l">
              <a:lnSpc>
                <a:spcPct val="100000"/>
              </a:lnSpc>
              <a:spcBef>
                <a:spcPts val="200"/>
              </a:spcBef>
              <a:spcAft>
                <a:spcPts val="0"/>
              </a:spcAft>
              <a:buSzPts val="1200"/>
              <a:buNone/>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75" name="Google Shape;475;p39"/>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476" name="Google Shape;476;p39"/>
          <p:cNvGrpSpPr/>
          <p:nvPr/>
        </p:nvGrpSpPr>
        <p:grpSpPr>
          <a:xfrm>
            <a:off x="456149" y="4833756"/>
            <a:ext cx="888551" cy="140016"/>
            <a:chOff x="863272" y="6563918"/>
            <a:chExt cx="861082" cy="135727"/>
          </a:xfrm>
        </p:grpSpPr>
        <p:sp>
          <p:nvSpPr>
            <p:cNvPr id="477" name="Google Shape;477;p39"/>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78" name="Google Shape;478;p39"/>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79" name="Google Shape;479;p39"/>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80" name="Google Shape;480;p39"/>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81" name="Google Shape;481;p39"/>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82" name="Google Shape;482;p39"/>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83" name="Google Shape;483;p39"/>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484" name="Google Shape;484;p39"/>
          <p:cNvSpPr txBox="1"/>
          <p:nvPr/>
        </p:nvSpPr>
        <p:spPr>
          <a:xfrm flipH="1">
            <a:off x="1555576" y="4879744"/>
            <a:ext cx="23925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dk1"/>
                </a:solidFill>
                <a:latin typeface="Proxima Nova"/>
                <a:ea typeface="Proxima Nova"/>
                <a:cs typeface="Proxima Nova"/>
                <a:sym typeface="Proxima Nova"/>
              </a:rPr>
              <a:t>Confidential</a:t>
            </a:r>
            <a:r>
              <a:rPr lang="en-US" sz="600">
                <a:solidFill>
                  <a:schemeClr val="lt1"/>
                </a:solidFill>
                <a:latin typeface="Proxima Nova"/>
                <a:ea typeface="Proxima Nova"/>
                <a:cs typeface="Proxima Nova"/>
                <a:sym typeface="Proxima Nova"/>
              </a:rPr>
              <a:t>  </a:t>
            </a:r>
            <a:r>
              <a:rPr lang="en-US"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ig Statement with Icon">
  <p:cSld name="Big Statement with Icon">
    <p:spTree>
      <p:nvGrpSpPr>
        <p:cNvPr id="1" name="Shape 485"/>
        <p:cNvGrpSpPr/>
        <p:nvPr/>
      </p:nvGrpSpPr>
      <p:grpSpPr>
        <a:xfrm>
          <a:off x="0" y="0"/>
          <a:ext cx="0" cy="0"/>
          <a:chOff x="0" y="0"/>
          <a:chExt cx="0" cy="0"/>
        </a:xfrm>
      </p:grpSpPr>
      <p:sp>
        <p:nvSpPr>
          <p:cNvPr id="486" name="Google Shape;486;p40"/>
          <p:cNvSpPr/>
          <p:nvPr/>
        </p:nvSpPr>
        <p:spPr>
          <a:xfrm>
            <a:off x="4035841" y="-39678"/>
            <a:ext cx="5100671" cy="5109210"/>
          </a:xfrm>
          <a:custGeom>
            <a:avLst/>
            <a:gdLst/>
            <a:ahLst/>
            <a:cxnLst/>
            <a:rect l="l" t="t" r="r" b="b"/>
            <a:pathLst>
              <a:path w="6846538" h="6858000" extrusionOk="0">
                <a:moveTo>
                  <a:pt x="6845677" y="4820854"/>
                </a:moveTo>
                <a:lnTo>
                  <a:pt x="4811938" y="6857998"/>
                </a:lnTo>
                <a:lnTo>
                  <a:pt x="6845677" y="6857998"/>
                </a:lnTo>
                <a:close/>
                <a:moveTo>
                  <a:pt x="6846538" y="0"/>
                </a:moveTo>
                <a:lnTo>
                  <a:pt x="6846538" y="6858000"/>
                </a:lnTo>
                <a:lnTo>
                  <a:pt x="0" y="6858000"/>
                </a:lnTo>
                <a:close/>
              </a:path>
            </a:pathLst>
          </a:custGeom>
          <a:gradFill>
            <a:gsLst>
              <a:gs pos="0">
                <a:schemeClr val="lt1"/>
              </a:gs>
              <a:gs pos="100000">
                <a:srgbClr val="C6C4C7"/>
              </a:gs>
            </a:gsLst>
            <a:lin ang="78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87" name="Google Shape;487;p40"/>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88" name="Google Shape;488;p40"/>
          <p:cNvSpPr/>
          <p:nvPr/>
        </p:nvSpPr>
        <p:spPr>
          <a:xfrm>
            <a:off x="5456782" y="1136395"/>
            <a:ext cx="2802600" cy="2802000"/>
          </a:xfrm>
          <a:prstGeom prst="ellipse">
            <a:avLst/>
          </a:prstGeom>
          <a:solidFill>
            <a:schemeClr val="accent1"/>
          </a:solidFill>
          <a:ln w="76200" cap="flat" cmpd="sng">
            <a:solidFill>
              <a:schemeClr val="lt1"/>
            </a:solidFill>
            <a:prstDash val="solid"/>
            <a:miter lim="800000"/>
            <a:headEnd type="none" w="sm" len="sm"/>
            <a:tailEnd type="none" w="sm" len="sm"/>
          </a:ln>
        </p:spPr>
        <p:txBody>
          <a:bodyPr spcFirstLastPara="1" wrap="square" lIns="68575" tIns="34275" rIns="68575" bIns="34275" anchor="ctr" anchorCtr="0">
            <a:noAutofit/>
          </a:bodyPr>
          <a:lstStyle/>
          <a:p>
            <a:pPr marL="50800" marR="0" lvl="0" indent="0" algn="ctr" rtl="0">
              <a:spcBef>
                <a:spcPts val="0"/>
              </a:spcBef>
              <a:spcAft>
                <a:spcPts val="0"/>
              </a:spcAft>
              <a:buNone/>
            </a:pPr>
            <a:endParaRPr sz="1100">
              <a:solidFill>
                <a:schemeClr val="lt1"/>
              </a:solidFill>
              <a:latin typeface="Proxima Nova"/>
              <a:ea typeface="Proxima Nova"/>
              <a:cs typeface="Proxima Nova"/>
              <a:sym typeface="Proxima Nova"/>
            </a:endParaRPr>
          </a:p>
        </p:txBody>
      </p:sp>
      <p:sp>
        <p:nvSpPr>
          <p:cNvPr id="489" name="Google Shape;489;p40"/>
          <p:cNvSpPr txBox="1">
            <a:spLocks noGrp="1"/>
          </p:cNvSpPr>
          <p:nvPr>
            <p:ph type="body" idx="1"/>
          </p:nvPr>
        </p:nvSpPr>
        <p:spPr>
          <a:xfrm>
            <a:off x="456129" y="1885950"/>
            <a:ext cx="4115400" cy="13716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lvl1pPr>
            <a:lvl2pPr marL="914400" lvl="1" indent="-228600" algn="l">
              <a:lnSpc>
                <a:spcPct val="100000"/>
              </a:lnSpc>
              <a:spcBef>
                <a:spcPts val="200"/>
              </a:spcBef>
              <a:spcAft>
                <a:spcPts val="0"/>
              </a:spcAft>
              <a:buSzPts val="1200"/>
              <a:buNone/>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Section Header with Photo">
  <p:cSld name="Section Header with Photo">
    <p:bg>
      <p:bgPr>
        <a:blipFill>
          <a:blip r:embed="rId2">
            <a:alphaModFix/>
          </a:blip>
          <a:stretch>
            <a:fillRect/>
          </a:stretch>
        </a:blipFill>
        <a:effectLst/>
      </p:bgPr>
    </p:bg>
    <p:spTree>
      <p:nvGrpSpPr>
        <p:cNvPr id="1" name="Shape 48"/>
        <p:cNvGrpSpPr/>
        <p:nvPr/>
      </p:nvGrpSpPr>
      <p:grpSpPr>
        <a:xfrm>
          <a:off x="0" y="0"/>
          <a:ext cx="0" cy="0"/>
          <a:chOff x="0" y="0"/>
          <a:chExt cx="0" cy="0"/>
        </a:xfrm>
      </p:grpSpPr>
      <p:sp>
        <p:nvSpPr>
          <p:cNvPr id="49" name="Google Shape;49;p5"/>
          <p:cNvSpPr/>
          <p:nvPr/>
        </p:nvSpPr>
        <p:spPr>
          <a:xfrm>
            <a:off x="6709204" y="2717157"/>
            <a:ext cx="2439000" cy="2440200"/>
          </a:xfrm>
          <a:prstGeom prst="triangle">
            <a:avLst>
              <a:gd name="adj" fmla="val 100000"/>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0" name="Google Shape;50;p5"/>
          <p:cNvSpPr/>
          <p:nvPr/>
        </p:nvSpPr>
        <p:spPr>
          <a:xfrm rot="10800000">
            <a:off x="2123" y="-1"/>
            <a:ext cx="8154845" cy="5151627"/>
          </a:xfrm>
          <a:custGeom>
            <a:avLst/>
            <a:gdLst/>
            <a:ahLst/>
            <a:cxnLst/>
            <a:rect l="l" t="t" r="r" b="b"/>
            <a:pathLst>
              <a:path w="10873127" h="6868836" extrusionOk="0">
                <a:moveTo>
                  <a:pt x="10873127" y="6868836"/>
                </a:moveTo>
                <a:lnTo>
                  <a:pt x="0" y="6868836"/>
                </a:lnTo>
                <a:lnTo>
                  <a:pt x="6863947" y="0"/>
                </a:lnTo>
                <a:lnTo>
                  <a:pt x="10873127"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1" name="Google Shape;51;p5"/>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52" name="Google Shape;52;p5"/>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700"/>
              <a:buNone/>
              <a:defRPr sz="2700" cap="none">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53" name="Google Shape;53;p5"/>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grpSp>
        <p:nvGrpSpPr>
          <p:cNvPr id="54" name="Google Shape;54;p5"/>
          <p:cNvGrpSpPr/>
          <p:nvPr/>
        </p:nvGrpSpPr>
        <p:grpSpPr>
          <a:xfrm>
            <a:off x="456149" y="4833756"/>
            <a:ext cx="888551" cy="140016"/>
            <a:chOff x="863272" y="6563918"/>
            <a:chExt cx="861082" cy="135727"/>
          </a:xfrm>
        </p:grpSpPr>
        <p:sp>
          <p:nvSpPr>
            <p:cNvPr id="55" name="Google Shape;55;p5"/>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6" name="Google Shape;56;p5"/>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7" name="Google Shape;57;p5"/>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8" name="Google Shape;58;p5"/>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9" name="Google Shape;59;p5"/>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60" name="Google Shape;60;p5"/>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61" name="Google Shape;61;p5"/>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62" name="Google Shape;62;p5"/>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rgbClr val="78BE20">
                  <a:alpha val="63921"/>
                </a:srgbClr>
              </a:gs>
              <a:gs pos="83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63" name="Google Shape;63;p5"/>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i="0" u="none" strike="noStrike" cap="none">
                <a:solidFill>
                  <a:schemeClr val="dk1"/>
                </a:solidFill>
                <a:latin typeface="Proxima Nova"/>
                <a:ea typeface="Proxima Nova"/>
                <a:cs typeface="Proxima Nova"/>
                <a:sym typeface="Proxima Nova"/>
              </a:rPr>
              <a:t>Confidential</a:t>
            </a:r>
            <a:r>
              <a:rPr lang="en-US" sz="600" i="0" u="none" strike="noStrike" cap="none">
                <a:solidFill>
                  <a:schemeClr val="lt1"/>
                </a:solidFill>
                <a:latin typeface="Proxima Nova"/>
                <a:ea typeface="Proxima Nova"/>
                <a:cs typeface="Proxima Nova"/>
                <a:sym typeface="Proxima Nova"/>
              </a:rPr>
              <a:t>  </a:t>
            </a:r>
            <a:r>
              <a:rPr lang="en-US" sz="600" i="0" u="none" strike="noStrike" cap="none">
                <a:solidFill>
                  <a:schemeClr val="dk1"/>
                </a:solidFill>
                <a:latin typeface="Proxima Nova"/>
                <a:ea typeface="Proxima Nova"/>
                <a:cs typeface="Proxima Nova"/>
                <a:sym typeface="Proxima Nova"/>
              </a:rPr>
              <a:t> │  ©</a:t>
            </a:r>
            <a:r>
              <a:rPr lang="en-US" sz="600">
                <a:solidFill>
                  <a:schemeClr val="dk1"/>
                </a:solidFill>
                <a:latin typeface="Proxima Nova"/>
                <a:ea typeface="Proxima Nova"/>
                <a:cs typeface="Proxima Nova"/>
                <a:sym typeface="Proxima Nova"/>
              </a:rPr>
              <a:t>2022</a:t>
            </a:r>
            <a:r>
              <a:rPr lang="en-US" sz="600" i="0" u="none" strike="noStrike" cap="none">
                <a:solidFill>
                  <a:schemeClr val="dk1"/>
                </a:solidFill>
                <a:latin typeface="Proxima Nova"/>
                <a:ea typeface="Proxima Nova"/>
                <a:cs typeface="Proxima Nova"/>
                <a:sym typeface="Proxima Nova"/>
              </a:rPr>
              <a:t> VMware, Inc.</a:t>
            </a:r>
            <a:endParaRPr sz="1100">
              <a:latin typeface="Proxima Nova"/>
              <a:ea typeface="Proxima Nova"/>
              <a:cs typeface="Proxima Nova"/>
              <a:sym typeface="Proxima Nova"/>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ig Statement with Icon – Green">
  <p:cSld name="Big Statement with Icon – Green">
    <p:spTree>
      <p:nvGrpSpPr>
        <p:cNvPr id="1" name="Shape 490"/>
        <p:cNvGrpSpPr/>
        <p:nvPr/>
      </p:nvGrpSpPr>
      <p:grpSpPr>
        <a:xfrm>
          <a:off x="0" y="0"/>
          <a:ext cx="0" cy="0"/>
          <a:chOff x="0" y="0"/>
          <a:chExt cx="0" cy="0"/>
        </a:xfrm>
      </p:grpSpPr>
      <p:sp>
        <p:nvSpPr>
          <p:cNvPr id="491" name="Google Shape;491;p41"/>
          <p:cNvSpPr/>
          <p:nvPr/>
        </p:nvSpPr>
        <p:spPr>
          <a:xfrm>
            <a:off x="4035841" y="-39678"/>
            <a:ext cx="5100671" cy="5109210"/>
          </a:xfrm>
          <a:custGeom>
            <a:avLst/>
            <a:gdLst/>
            <a:ahLst/>
            <a:cxnLst/>
            <a:rect l="l" t="t" r="r" b="b"/>
            <a:pathLst>
              <a:path w="6846538" h="6858000" extrusionOk="0">
                <a:moveTo>
                  <a:pt x="6845677" y="4820854"/>
                </a:moveTo>
                <a:lnTo>
                  <a:pt x="4811938" y="6857998"/>
                </a:lnTo>
                <a:lnTo>
                  <a:pt x="6845677" y="6857998"/>
                </a:lnTo>
                <a:close/>
                <a:moveTo>
                  <a:pt x="6846538" y="0"/>
                </a:moveTo>
                <a:lnTo>
                  <a:pt x="6846538" y="6858000"/>
                </a:lnTo>
                <a:lnTo>
                  <a:pt x="0" y="6858000"/>
                </a:lnTo>
                <a:close/>
              </a:path>
            </a:pathLst>
          </a:custGeom>
          <a:gradFill>
            <a:gsLst>
              <a:gs pos="0">
                <a:schemeClr val="lt1"/>
              </a:gs>
              <a:gs pos="100000">
                <a:srgbClr val="C6C4C7"/>
              </a:gs>
            </a:gsLst>
            <a:lin ang="78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92" name="Google Shape;492;p41"/>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93" name="Google Shape;493;p41"/>
          <p:cNvSpPr/>
          <p:nvPr/>
        </p:nvSpPr>
        <p:spPr>
          <a:xfrm rot="10800000">
            <a:off x="5456846" y="1136329"/>
            <a:ext cx="2802600" cy="2802000"/>
          </a:xfrm>
          <a:prstGeom prst="ellipse">
            <a:avLst/>
          </a:prstGeom>
          <a:solidFill>
            <a:schemeClr val="accent4"/>
          </a:solidFill>
          <a:ln w="76200" cap="flat" cmpd="sng">
            <a:solidFill>
              <a:schemeClr val="lt1"/>
            </a:solidFill>
            <a:prstDash val="solid"/>
            <a:miter lim="800000"/>
            <a:headEnd type="none" w="sm" len="sm"/>
            <a:tailEnd type="none" w="sm" len="sm"/>
          </a:ln>
        </p:spPr>
        <p:txBody>
          <a:bodyPr spcFirstLastPara="1" wrap="square" lIns="68575" tIns="34275" rIns="68575" bIns="34275" anchor="ctr" anchorCtr="0">
            <a:noAutofit/>
          </a:bodyPr>
          <a:lstStyle/>
          <a:p>
            <a:pPr marL="50800" marR="0" lvl="0" indent="0" algn="ctr" rtl="0">
              <a:spcBef>
                <a:spcPts val="0"/>
              </a:spcBef>
              <a:spcAft>
                <a:spcPts val="0"/>
              </a:spcAft>
              <a:buNone/>
            </a:pPr>
            <a:endParaRPr sz="1100">
              <a:solidFill>
                <a:schemeClr val="lt1"/>
              </a:solidFill>
              <a:latin typeface="Proxima Nova"/>
              <a:ea typeface="Proxima Nova"/>
              <a:cs typeface="Proxima Nova"/>
              <a:sym typeface="Proxima Nova"/>
            </a:endParaRPr>
          </a:p>
        </p:txBody>
      </p:sp>
      <p:sp>
        <p:nvSpPr>
          <p:cNvPr id="494" name="Google Shape;494;p41"/>
          <p:cNvSpPr txBox="1">
            <a:spLocks noGrp="1"/>
          </p:cNvSpPr>
          <p:nvPr>
            <p:ph type="body" idx="1"/>
          </p:nvPr>
        </p:nvSpPr>
        <p:spPr>
          <a:xfrm>
            <a:off x="456129" y="1885950"/>
            <a:ext cx="4115400" cy="13716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lvl1pPr>
            <a:lvl2pPr marL="914400" lvl="1" indent="-228600" algn="l">
              <a:lnSpc>
                <a:spcPct val="100000"/>
              </a:lnSpc>
              <a:spcBef>
                <a:spcPts val="200"/>
              </a:spcBef>
              <a:spcAft>
                <a:spcPts val="0"/>
              </a:spcAft>
              <a:buSzPts val="1200"/>
              <a:buNone/>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ig Statement with Icon – Purple">
  <p:cSld name="Big Statement with Icon – Purple">
    <p:spTree>
      <p:nvGrpSpPr>
        <p:cNvPr id="1" name="Shape 495"/>
        <p:cNvGrpSpPr/>
        <p:nvPr/>
      </p:nvGrpSpPr>
      <p:grpSpPr>
        <a:xfrm>
          <a:off x="0" y="0"/>
          <a:ext cx="0" cy="0"/>
          <a:chOff x="0" y="0"/>
          <a:chExt cx="0" cy="0"/>
        </a:xfrm>
      </p:grpSpPr>
      <p:sp>
        <p:nvSpPr>
          <p:cNvPr id="496" name="Google Shape;496;p42"/>
          <p:cNvSpPr/>
          <p:nvPr/>
        </p:nvSpPr>
        <p:spPr>
          <a:xfrm>
            <a:off x="4035841" y="-39678"/>
            <a:ext cx="5100671" cy="5109210"/>
          </a:xfrm>
          <a:custGeom>
            <a:avLst/>
            <a:gdLst/>
            <a:ahLst/>
            <a:cxnLst/>
            <a:rect l="l" t="t" r="r" b="b"/>
            <a:pathLst>
              <a:path w="6846538" h="6858000" extrusionOk="0">
                <a:moveTo>
                  <a:pt x="6845677" y="4820854"/>
                </a:moveTo>
                <a:lnTo>
                  <a:pt x="4811938" y="6857998"/>
                </a:lnTo>
                <a:lnTo>
                  <a:pt x="6845677" y="6857998"/>
                </a:lnTo>
                <a:close/>
                <a:moveTo>
                  <a:pt x="6846538" y="0"/>
                </a:moveTo>
                <a:lnTo>
                  <a:pt x="6846538" y="6858000"/>
                </a:lnTo>
                <a:lnTo>
                  <a:pt x="0" y="6858000"/>
                </a:lnTo>
                <a:close/>
              </a:path>
            </a:pathLst>
          </a:custGeom>
          <a:gradFill>
            <a:gsLst>
              <a:gs pos="0">
                <a:schemeClr val="lt1"/>
              </a:gs>
              <a:gs pos="100000">
                <a:srgbClr val="C6C4C7"/>
              </a:gs>
            </a:gsLst>
            <a:lin ang="78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97" name="Google Shape;497;p42"/>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98" name="Google Shape;498;p42"/>
          <p:cNvSpPr/>
          <p:nvPr/>
        </p:nvSpPr>
        <p:spPr>
          <a:xfrm>
            <a:off x="5456782" y="1136395"/>
            <a:ext cx="2802600" cy="2802000"/>
          </a:xfrm>
          <a:prstGeom prst="ellipse">
            <a:avLst/>
          </a:prstGeom>
          <a:solidFill>
            <a:schemeClr val="accent5"/>
          </a:solidFill>
          <a:ln w="76200" cap="flat" cmpd="sng">
            <a:solidFill>
              <a:schemeClr val="lt1"/>
            </a:solidFill>
            <a:prstDash val="solid"/>
            <a:miter lim="800000"/>
            <a:headEnd type="none" w="sm" len="sm"/>
            <a:tailEnd type="none" w="sm" len="sm"/>
          </a:ln>
        </p:spPr>
        <p:txBody>
          <a:bodyPr spcFirstLastPara="1" wrap="square" lIns="68575" tIns="34275" rIns="68575" bIns="34275" anchor="ctr" anchorCtr="0">
            <a:noAutofit/>
          </a:bodyPr>
          <a:lstStyle/>
          <a:p>
            <a:pPr marL="50800" marR="0" lvl="0" indent="0" algn="ctr" rtl="0">
              <a:spcBef>
                <a:spcPts val="0"/>
              </a:spcBef>
              <a:spcAft>
                <a:spcPts val="0"/>
              </a:spcAft>
              <a:buNone/>
            </a:pPr>
            <a:endParaRPr sz="1100">
              <a:solidFill>
                <a:schemeClr val="lt1"/>
              </a:solidFill>
              <a:latin typeface="Proxima Nova"/>
              <a:ea typeface="Proxima Nova"/>
              <a:cs typeface="Proxima Nova"/>
              <a:sym typeface="Proxima Nova"/>
            </a:endParaRPr>
          </a:p>
        </p:txBody>
      </p:sp>
      <p:sp>
        <p:nvSpPr>
          <p:cNvPr id="499" name="Google Shape;499;p42"/>
          <p:cNvSpPr txBox="1">
            <a:spLocks noGrp="1"/>
          </p:cNvSpPr>
          <p:nvPr>
            <p:ph type="body" idx="1"/>
          </p:nvPr>
        </p:nvSpPr>
        <p:spPr>
          <a:xfrm>
            <a:off x="456129" y="1885950"/>
            <a:ext cx="4115400" cy="13716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lvl1pPr>
            <a:lvl2pPr marL="914400" lvl="1" indent="-228600" algn="l">
              <a:lnSpc>
                <a:spcPct val="100000"/>
              </a:lnSpc>
              <a:spcBef>
                <a:spcPts val="200"/>
              </a:spcBef>
              <a:spcAft>
                <a:spcPts val="0"/>
              </a:spcAft>
              <a:buSzPts val="1200"/>
              <a:buNone/>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ig Statement with Photo">
  <p:cSld name="Big Statement with Photo">
    <p:spTree>
      <p:nvGrpSpPr>
        <p:cNvPr id="1" name="Shape 500"/>
        <p:cNvGrpSpPr/>
        <p:nvPr/>
      </p:nvGrpSpPr>
      <p:grpSpPr>
        <a:xfrm>
          <a:off x="0" y="0"/>
          <a:ext cx="0" cy="0"/>
          <a:chOff x="0" y="0"/>
          <a:chExt cx="0" cy="0"/>
        </a:xfrm>
      </p:grpSpPr>
      <p:sp>
        <p:nvSpPr>
          <p:cNvPr id="501" name="Google Shape;501;p43"/>
          <p:cNvSpPr>
            <a:spLocks noGrp="1"/>
          </p:cNvSpPr>
          <p:nvPr>
            <p:ph type="pic" idx="2"/>
          </p:nvPr>
        </p:nvSpPr>
        <p:spPr>
          <a:xfrm>
            <a:off x="5090592" y="0"/>
            <a:ext cx="4053300" cy="5073600"/>
          </a:xfrm>
          <a:prstGeom prst="rect">
            <a:avLst/>
          </a:prstGeom>
          <a:noFill/>
          <a:ln>
            <a:noFill/>
          </a:ln>
        </p:spPr>
        <p:txBody>
          <a:bodyPr spcFirstLastPara="1" wrap="square" lIns="480150" tIns="0" rIns="480150" bIns="0" anchor="ctr" anchorCtr="0">
            <a:noAutofit/>
          </a:bodyPr>
          <a:lstStyle>
            <a:lvl1pPr marR="0" lvl="0" algn="ctr" rtl="0">
              <a:lnSpc>
                <a:spcPct val="100000"/>
              </a:lnSpc>
              <a:spcBef>
                <a:spcPts val="1400"/>
              </a:spcBef>
              <a:spcAft>
                <a:spcPts val="0"/>
              </a:spcAft>
              <a:buClr>
                <a:srgbClr val="A8A8AB"/>
              </a:buClr>
              <a:buSzPts val="1400"/>
              <a:buFont typeface="Proxima Nova"/>
              <a:buChar char="​"/>
              <a:defRPr sz="1500" i="0" u="none" strike="noStrike" cap="none">
                <a:solidFill>
                  <a:schemeClr val="dk2"/>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502" name="Google Shape;502;p43"/>
          <p:cNvSpPr txBox="1">
            <a:spLocks noGrp="1"/>
          </p:cNvSpPr>
          <p:nvPr>
            <p:ph type="body" idx="1"/>
          </p:nvPr>
        </p:nvSpPr>
        <p:spPr>
          <a:xfrm>
            <a:off x="456129" y="1885950"/>
            <a:ext cx="4115400" cy="13716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lvl1pPr>
            <a:lvl2pPr marL="914400" lvl="1" indent="-228600" algn="l">
              <a:lnSpc>
                <a:spcPct val="100000"/>
              </a:lnSpc>
              <a:spcBef>
                <a:spcPts val="200"/>
              </a:spcBef>
              <a:spcAft>
                <a:spcPts val="0"/>
              </a:spcAft>
              <a:buSzPts val="1200"/>
              <a:buNone/>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03" name="Google Shape;503;p43"/>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Statistic">
  <p:cSld name="Big Statistic">
    <p:spTree>
      <p:nvGrpSpPr>
        <p:cNvPr id="1" name="Shape 504"/>
        <p:cNvGrpSpPr/>
        <p:nvPr/>
      </p:nvGrpSpPr>
      <p:grpSpPr>
        <a:xfrm>
          <a:off x="0" y="0"/>
          <a:ext cx="0" cy="0"/>
          <a:chOff x="0" y="0"/>
          <a:chExt cx="0" cy="0"/>
        </a:xfrm>
      </p:grpSpPr>
      <p:sp>
        <p:nvSpPr>
          <p:cNvPr id="505" name="Google Shape;505;p44"/>
          <p:cNvSpPr/>
          <p:nvPr/>
        </p:nvSpPr>
        <p:spPr>
          <a:xfrm>
            <a:off x="0" y="0"/>
            <a:ext cx="9144000" cy="32493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06" name="Google Shape;506;p44"/>
          <p:cNvSpPr/>
          <p:nvPr/>
        </p:nvSpPr>
        <p:spPr>
          <a:xfrm>
            <a:off x="504527" y="542248"/>
            <a:ext cx="3353700" cy="3352800"/>
          </a:xfrm>
          <a:prstGeom prst="ellipse">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507" name="Google Shape;507;p44"/>
          <p:cNvSpPr txBox="1">
            <a:spLocks noGrp="1"/>
          </p:cNvSpPr>
          <p:nvPr>
            <p:ph type="body" idx="1"/>
          </p:nvPr>
        </p:nvSpPr>
        <p:spPr>
          <a:xfrm>
            <a:off x="4573191" y="1885949"/>
            <a:ext cx="3771600" cy="10287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08" name="Google Shape;508;p44"/>
          <p:cNvSpPr>
            <a:spLocks noGrp="1"/>
          </p:cNvSpPr>
          <p:nvPr>
            <p:ph type="chart" idx="2"/>
          </p:nvPr>
        </p:nvSpPr>
        <p:spPr>
          <a:xfrm>
            <a:off x="497133" y="542248"/>
            <a:ext cx="3361200" cy="3360300"/>
          </a:xfrm>
          <a:prstGeom prst="rect">
            <a:avLst/>
          </a:prstGeom>
          <a:noFill/>
          <a:ln>
            <a:noFill/>
          </a:ln>
        </p:spPr>
        <p:txBody>
          <a:bodyPr spcFirstLastPara="1" wrap="square" lIns="0" tIns="0" rIns="0" bIns="0" anchor="ctr" anchorCtr="0">
            <a:noAutofit/>
          </a:bodyPr>
          <a:lstStyle>
            <a:lvl1pPr marR="0" lvl="0" algn="ctr" rtl="0">
              <a:lnSpc>
                <a:spcPct val="100000"/>
              </a:lnSpc>
              <a:spcBef>
                <a:spcPts val="1400"/>
              </a:spcBef>
              <a:spcAft>
                <a:spcPts val="0"/>
              </a:spcAft>
              <a:buClr>
                <a:srgbClr val="A8A8AB"/>
              </a:buClr>
              <a:buSzPts val="1400"/>
              <a:buFont typeface="Proxima Nova"/>
              <a:buChar char="​"/>
              <a:defRPr sz="1500" i="0" u="none" strike="noStrike" cap="none">
                <a:solidFill>
                  <a:schemeClr val="dk2"/>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509" name="Google Shape;509;p44"/>
          <p:cNvSpPr txBox="1">
            <a:spLocks noGrp="1"/>
          </p:cNvSpPr>
          <p:nvPr>
            <p:ph type="body" idx="3"/>
          </p:nvPr>
        </p:nvSpPr>
        <p:spPr>
          <a:xfrm>
            <a:off x="456366" y="4130360"/>
            <a:ext cx="1028700" cy="318000"/>
          </a:xfrm>
          <a:prstGeom prst="rect">
            <a:avLst/>
          </a:prstGeom>
          <a:noFill/>
          <a:ln>
            <a:noFill/>
          </a:ln>
        </p:spPr>
        <p:txBody>
          <a:bodyPr spcFirstLastPara="1" wrap="square" lIns="0" tIns="0" rIns="0" bIns="0" anchor="t" anchorCtr="0">
            <a:noAutofit/>
          </a:bodyPr>
          <a:lstStyle>
            <a:lvl1pPr marL="457200" lvl="0" indent="-279400" algn="l">
              <a:lnSpc>
                <a:spcPct val="100000"/>
              </a:lnSpc>
              <a:spcBef>
                <a:spcPts val="1400"/>
              </a:spcBef>
              <a:spcAft>
                <a:spcPts val="0"/>
              </a:spcAft>
              <a:buSzPts val="800"/>
              <a:buChar char="​"/>
              <a:defRPr sz="900">
                <a:solidFill>
                  <a:schemeClr val="accent4"/>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10" name="Google Shape;510;p44"/>
          <p:cNvSpPr txBox="1">
            <a:spLocks noGrp="1"/>
          </p:cNvSpPr>
          <p:nvPr>
            <p:ph type="body" idx="4"/>
          </p:nvPr>
        </p:nvSpPr>
        <p:spPr>
          <a:xfrm>
            <a:off x="1827788" y="4130360"/>
            <a:ext cx="1028700" cy="318000"/>
          </a:xfrm>
          <a:prstGeom prst="rect">
            <a:avLst/>
          </a:prstGeom>
          <a:noFill/>
          <a:ln>
            <a:noFill/>
          </a:ln>
        </p:spPr>
        <p:txBody>
          <a:bodyPr spcFirstLastPara="1" wrap="square" lIns="0" tIns="0" rIns="0" bIns="0" anchor="t" anchorCtr="0">
            <a:noAutofit/>
          </a:bodyPr>
          <a:lstStyle>
            <a:lvl1pPr marL="457200" lvl="0" indent="-279400" algn="l">
              <a:lnSpc>
                <a:spcPct val="100000"/>
              </a:lnSpc>
              <a:spcBef>
                <a:spcPts val="1400"/>
              </a:spcBef>
              <a:spcAft>
                <a:spcPts val="0"/>
              </a:spcAft>
              <a:buSzPts val="800"/>
              <a:buChar char="​"/>
              <a:defRPr sz="900">
                <a:solidFill>
                  <a:schemeClr val="accent6"/>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11" name="Google Shape;511;p44"/>
          <p:cNvSpPr txBox="1">
            <a:spLocks noGrp="1"/>
          </p:cNvSpPr>
          <p:nvPr>
            <p:ph type="body" idx="5"/>
          </p:nvPr>
        </p:nvSpPr>
        <p:spPr>
          <a:xfrm>
            <a:off x="3196660" y="4130360"/>
            <a:ext cx="1028700" cy="318000"/>
          </a:xfrm>
          <a:prstGeom prst="rect">
            <a:avLst/>
          </a:prstGeom>
          <a:noFill/>
          <a:ln>
            <a:noFill/>
          </a:ln>
        </p:spPr>
        <p:txBody>
          <a:bodyPr spcFirstLastPara="1" wrap="square" lIns="0" tIns="0" rIns="0" bIns="0" anchor="t" anchorCtr="0">
            <a:noAutofit/>
          </a:bodyPr>
          <a:lstStyle>
            <a:lvl1pPr marL="457200" lvl="0" indent="-279400" algn="l">
              <a:lnSpc>
                <a:spcPct val="100000"/>
              </a:lnSpc>
              <a:spcBef>
                <a:spcPts val="1400"/>
              </a:spcBef>
              <a:spcAft>
                <a:spcPts val="0"/>
              </a:spcAft>
              <a:buSzPts val="800"/>
              <a:buChar char="​"/>
              <a:defRPr sz="900">
                <a:solidFill>
                  <a:schemeClr val="accent3"/>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12" name="Google Shape;512;p44"/>
          <p:cNvSpPr txBox="1">
            <a:spLocks noGrp="1"/>
          </p:cNvSpPr>
          <p:nvPr>
            <p:ph type="body" idx="6"/>
          </p:nvPr>
        </p:nvSpPr>
        <p:spPr>
          <a:xfrm>
            <a:off x="4567271" y="4130360"/>
            <a:ext cx="1028700" cy="318000"/>
          </a:xfrm>
          <a:prstGeom prst="rect">
            <a:avLst/>
          </a:prstGeom>
          <a:noFill/>
          <a:ln>
            <a:noFill/>
          </a:ln>
        </p:spPr>
        <p:txBody>
          <a:bodyPr spcFirstLastPara="1" wrap="square" lIns="0" tIns="0" rIns="0" bIns="0" anchor="t" anchorCtr="0">
            <a:noAutofit/>
          </a:bodyPr>
          <a:lstStyle>
            <a:lvl1pPr marL="457200" lvl="0" indent="-279400" algn="l">
              <a:lnSpc>
                <a:spcPct val="100000"/>
              </a:lnSpc>
              <a:spcBef>
                <a:spcPts val="1400"/>
              </a:spcBef>
              <a:spcAft>
                <a:spcPts val="0"/>
              </a:spcAft>
              <a:buSzPts val="800"/>
              <a:buChar char="​"/>
              <a:defRPr sz="900">
                <a:solidFill>
                  <a:schemeClr val="accent1"/>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13" name="Google Shape;513;p44"/>
          <p:cNvSpPr txBox="1">
            <a:spLocks noGrp="1"/>
          </p:cNvSpPr>
          <p:nvPr>
            <p:ph type="body" idx="7"/>
          </p:nvPr>
        </p:nvSpPr>
        <p:spPr>
          <a:xfrm>
            <a:off x="5942051" y="4130360"/>
            <a:ext cx="1028700" cy="318000"/>
          </a:xfrm>
          <a:prstGeom prst="rect">
            <a:avLst/>
          </a:prstGeom>
          <a:noFill/>
          <a:ln>
            <a:noFill/>
          </a:ln>
        </p:spPr>
        <p:txBody>
          <a:bodyPr spcFirstLastPara="1" wrap="square" lIns="0" tIns="0" rIns="0" bIns="0" anchor="t" anchorCtr="0">
            <a:noAutofit/>
          </a:bodyPr>
          <a:lstStyle>
            <a:lvl1pPr marL="457200" lvl="0" indent="-279400" algn="l">
              <a:lnSpc>
                <a:spcPct val="100000"/>
              </a:lnSpc>
              <a:spcBef>
                <a:spcPts val="1400"/>
              </a:spcBef>
              <a:spcAft>
                <a:spcPts val="0"/>
              </a:spcAft>
              <a:buSzPts val="800"/>
              <a:buChar char="​"/>
              <a:defRPr sz="900">
                <a:solidFill>
                  <a:schemeClr val="accent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14" name="Google Shape;514;p44"/>
          <p:cNvSpPr txBox="1">
            <a:spLocks noGrp="1"/>
          </p:cNvSpPr>
          <p:nvPr>
            <p:ph type="body" idx="8"/>
          </p:nvPr>
        </p:nvSpPr>
        <p:spPr>
          <a:xfrm>
            <a:off x="7314426" y="4130360"/>
            <a:ext cx="1028700" cy="318000"/>
          </a:xfrm>
          <a:prstGeom prst="rect">
            <a:avLst/>
          </a:prstGeom>
          <a:noFill/>
          <a:ln>
            <a:noFill/>
          </a:ln>
        </p:spPr>
        <p:txBody>
          <a:bodyPr spcFirstLastPara="1" wrap="square" lIns="0" tIns="0" rIns="0" bIns="0" anchor="t" anchorCtr="0">
            <a:noAutofit/>
          </a:bodyPr>
          <a:lstStyle>
            <a:lvl1pPr marL="457200" lvl="0" indent="-279400" algn="l">
              <a:lnSpc>
                <a:spcPct val="100000"/>
              </a:lnSpc>
              <a:spcBef>
                <a:spcPts val="1400"/>
              </a:spcBef>
              <a:spcAft>
                <a:spcPts val="0"/>
              </a:spcAft>
              <a:buSzPts val="800"/>
              <a:buChar char="​"/>
              <a:defRPr sz="900">
                <a:solidFill>
                  <a:schemeClr val="accent5"/>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15" name="Google Shape;515;p44"/>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516"/>
        <p:cNvGrpSpPr/>
        <p:nvPr/>
      </p:nvGrpSpPr>
      <p:grpSpPr>
        <a:xfrm>
          <a:off x="0" y="0"/>
          <a:ext cx="0" cy="0"/>
          <a:chOff x="0" y="0"/>
          <a:chExt cx="0" cy="0"/>
        </a:xfrm>
      </p:grpSpPr>
      <p:sp>
        <p:nvSpPr>
          <p:cNvPr id="517" name="Google Shape;517;p45"/>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matchingName="Thank You / Closing">
  <p:cSld name="Thank You / Closing">
    <p:spTree>
      <p:nvGrpSpPr>
        <p:cNvPr id="1" name="Shape 518"/>
        <p:cNvGrpSpPr/>
        <p:nvPr/>
      </p:nvGrpSpPr>
      <p:grpSpPr>
        <a:xfrm>
          <a:off x="0" y="0"/>
          <a:ext cx="0" cy="0"/>
          <a:chOff x="0" y="0"/>
          <a:chExt cx="0" cy="0"/>
        </a:xfrm>
      </p:grpSpPr>
      <p:sp>
        <p:nvSpPr>
          <p:cNvPr id="519" name="Google Shape;519;p46"/>
          <p:cNvSpPr/>
          <p:nvPr/>
        </p:nvSpPr>
        <p:spPr>
          <a:xfrm rot="2700000">
            <a:off x="377421" y="-1687937"/>
            <a:ext cx="2167460" cy="6292925"/>
          </a:xfrm>
          <a:custGeom>
            <a:avLst/>
            <a:gdLst/>
            <a:ahLst/>
            <a:cxnLst/>
            <a:rect l="l" t="t" r="r" b="b"/>
            <a:pathLst>
              <a:path w="2891746" h="8395793" extrusionOk="0">
                <a:moveTo>
                  <a:pt x="0" y="2890035"/>
                </a:moveTo>
                <a:lnTo>
                  <a:pt x="1390389" y="1499646"/>
                </a:lnTo>
                <a:lnTo>
                  <a:pt x="1390389" y="1499646"/>
                </a:lnTo>
                <a:lnTo>
                  <a:pt x="2890036" y="0"/>
                </a:lnTo>
                <a:lnTo>
                  <a:pt x="2890036" y="8322767"/>
                </a:lnTo>
                <a:lnTo>
                  <a:pt x="2891746" y="8340727"/>
                </a:lnTo>
                <a:lnTo>
                  <a:pt x="2891741" y="8395793"/>
                </a:lnTo>
                <a:lnTo>
                  <a:pt x="2546313" y="8050365"/>
                </a:lnTo>
                <a:lnTo>
                  <a:pt x="2546315" y="8050364"/>
                </a:lnTo>
                <a:lnTo>
                  <a:pt x="0" y="5504049"/>
                </a:lnTo>
                <a:close/>
              </a:path>
            </a:pathLst>
          </a:custGeom>
          <a:gradFill>
            <a:gsLst>
              <a:gs pos="0">
                <a:schemeClr val="accent4"/>
              </a:gs>
              <a:gs pos="24000">
                <a:schemeClr val="accent4"/>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grpSp>
        <p:nvGrpSpPr>
          <p:cNvPr id="520" name="Google Shape;520;p46"/>
          <p:cNvGrpSpPr/>
          <p:nvPr/>
        </p:nvGrpSpPr>
        <p:grpSpPr>
          <a:xfrm>
            <a:off x="456149" y="4833756"/>
            <a:ext cx="888551" cy="140016"/>
            <a:chOff x="863272" y="6563918"/>
            <a:chExt cx="861082" cy="135727"/>
          </a:xfrm>
        </p:grpSpPr>
        <p:sp>
          <p:nvSpPr>
            <p:cNvPr id="521" name="Google Shape;521;p46"/>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22" name="Google Shape;522;p46"/>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23" name="Google Shape;523;p46"/>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24" name="Google Shape;524;p46"/>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25" name="Google Shape;525;p46"/>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26" name="Google Shape;526;p46"/>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27" name="Google Shape;527;p46"/>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528" name="Google Shape;528;p46"/>
          <p:cNvSpPr txBox="1"/>
          <p:nvPr/>
        </p:nvSpPr>
        <p:spPr>
          <a:xfrm flipH="1">
            <a:off x="1555617" y="4879744"/>
            <a:ext cx="24048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dk1"/>
                </a:solidFill>
                <a:latin typeface="Proxima Nova"/>
                <a:ea typeface="Proxima Nova"/>
                <a:cs typeface="Proxima Nova"/>
                <a:sym typeface="Proxima Nova"/>
              </a:rPr>
              <a:t>Confidential</a:t>
            </a:r>
            <a:r>
              <a:rPr lang="en-US" sz="600">
                <a:solidFill>
                  <a:schemeClr val="lt1"/>
                </a:solidFill>
                <a:latin typeface="Proxima Nova"/>
                <a:ea typeface="Proxima Nova"/>
                <a:cs typeface="Proxima Nova"/>
                <a:sym typeface="Proxima Nova"/>
              </a:rPr>
              <a:t>  </a:t>
            </a:r>
            <a:r>
              <a:rPr lang="en-US"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
        <p:nvSpPr>
          <p:cNvPr id="529" name="Google Shape;529;p46"/>
          <p:cNvSpPr txBox="1"/>
          <p:nvPr/>
        </p:nvSpPr>
        <p:spPr>
          <a:xfrm>
            <a:off x="5343575" y="3100273"/>
            <a:ext cx="2689800" cy="519300"/>
          </a:xfrm>
          <a:prstGeom prst="rect">
            <a:avLst/>
          </a:prstGeom>
          <a:noFill/>
          <a:ln>
            <a:noFill/>
          </a:ln>
        </p:spPr>
        <p:txBody>
          <a:bodyPr spcFirstLastPara="1" wrap="square" lIns="0" tIns="0" rIns="0" bIns="0" anchor="t" anchorCtr="0">
            <a:noAutofit/>
          </a:bodyPr>
          <a:lstStyle/>
          <a:p>
            <a:pPr marL="0" marR="0" lvl="0" indent="0" algn="r" rtl="0">
              <a:lnSpc>
                <a:spcPct val="90000"/>
              </a:lnSpc>
              <a:spcBef>
                <a:spcPts val="0"/>
              </a:spcBef>
              <a:spcAft>
                <a:spcPts val="0"/>
              </a:spcAft>
              <a:buClr>
                <a:schemeClr val="accent2"/>
              </a:buClr>
              <a:buSzPts val="3800"/>
              <a:buFont typeface="Arial"/>
              <a:buNone/>
            </a:pPr>
            <a:r>
              <a:rPr lang="en-US" sz="3800" cap="none">
                <a:solidFill>
                  <a:schemeClr val="accent2"/>
                </a:solidFill>
                <a:latin typeface="Proxima Nova"/>
                <a:ea typeface="Proxima Nova"/>
                <a:cs typeface="Proxima Nova"/>
                <a:sym typeface="Proxima Nova"/>
              </a:rPr>
              <a:t>Thank You</a:t>
            </a:r>
            <a:endParaRPr sz="1100">
              <a:latin typeface="Proxima Nova"/>
              <a:ea typeface="Proxima Nova"/>
              <a:cs typeface="Proxima Nova"/>
              <a:sym typeface="Proxima Nova"/>
            </a:endParaRPr>
          </a:p>
        </p:txBody>
      </p:sp>
      <p:sp>
        <p:nvSpPr>
          <p:cNvPr id="530" name="Google Shape;530;p46"/>
          <p:cNvSpPr/>
          <p:nvPr/>
        </p:nvSpPr>
        <p:spPr>
          <a:xfrm rot="-2700000">
            <a:off x="-939917" y="2186430"/>
            <a:ext cx="4776614" cy="678752"/>
          </a:xfrm>
          <a:custGeom>
            <a:avLst/>
            <a:gdLst/>
            <a:ahLst/>
            <a:cxnLst/>
            <a:rect l="l" t="t" r="r" b="b"/>
            <a:pathLst>
              <a:path w="6372785" h="905566" extrusionOk="0">
                <a:moveTo>
                  <a:pt x="6372785" y="0"/>
                </a:moveTo>
                <a:lnTo>
                  <a:pt x="6372785" y="905566"/>
                </a:lnTo>
                <a:lnTo>
                  <a:pt x="0" y="905566"/>
                </a:lnTo>
                <a:lnTo>
                  <a:pt x="905566" y="0"/>
                </a:lnTo>
                <a:close/>
              </a:path>
            </a:pathLst>
          </a:custGeom>
          <a:gradFill>
            <a:gsLst>
              <a:gs pos="0">
                <a:schemeClr val="accent4"/>
              </a:gs>
              <a:gs pos="16000">
                <a:schemeClr val="accent4"/>
              </a:gs>
              <a:gs pos="76000">
                <a:srgbClr val="FFFFFF">
                  <a:alpha val="90980"/>
                </a:srgbClr>
              </a:gs>
              <a:gs pos="94000">
                <a:schemeClr val="lt1"/>
              </a:gs>
              <a:gs pos="100000">
                <a:schemeClr val="lt1"/>
              </a:gs>
            </a:gsLst>
            <a:lin ang="78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matchingName="Thank You / Closing – Purple">
  <p:cSld name="Thank You / Closing – Purple">
    <p:spTree>
      <p:nvGrpSpPr>
        <p:cNvPr id="1" name="Shape 531"/>
        <p:cNvGrpSpPr/>
        <p:nvPr/>
      </p:nvGrpSpPr>
      <p:grpSpPr>
        <a:xfrm>
          <a:off x="0" y="0"/>
          <a:ext cx="0" cy="0"/>
          <a:chOff x="0" y="0"/>
          <a:chExt cx="0" cy="0"/>
        </a:xfrm>
      </p:grpSpPr>
      <p:grpSp>
        <p:nvGrpSpPr>
          <p:cNvPr id="532" name="Google Shape;532;p47"/>
          <p:cNvGrpSpPr/>
          <p:nvPr/>
        </p:nvGrpSpPr>
        <p:grpSpPr>
          <a:xfrm>
            <a:off x="456149" y="4833756"/>
            <a:ext cx="888551" cy="140016"/>
            <a:chOff x="863272" y="6563918"/>
            <a:chExt cx="861082" cy="135727"/>
          </a:xfrm>
        </p:grpSpPr>
        <p:sp>
          <p:nvSpPr>
            <p:cNvPr id="533" name="Google Shape;533;p47"/>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34" name="Google Shape;534;p47"/>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35" name="Google Shape;535;p47"/>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36" name="Google Shape;536;p47"/>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37" name="Google Shape;537;p47"/>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38" name="Google Shape;538;p47"/>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39" name="Google Shape;539;p47"/>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540" name="Google Shape;540;p47"/>
          <p:cNvSpPr txBox="1"/>
          <p:nvPr/>
        </p:nvSpPr>
        <p:spPr>
          <a:xfrm flipH="1">
            <a:off x="1555673" y="4879744"/>
            <a:ext cx="26145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dk1"/>
                </a:solidFill>
                <a:latin typeface="Proxima Nova"/>
                <a:ea typeface="Proxima Nova"/>
                <a:cs typeface="Proxima Nova"/>
                <a:sym typeface="Proxima Nova"/>
              </a:rPr>
              <a:t>Confidential</a:t>
            </a:r>
            <a:r>
              <a:rPr lang="en-US" sz="600">
                <a:solidFill>
                  <a:schemeClr val="lt1"/>
                </a:solidFill>
                <a:latin typeface="Proxima Nova"/>
                <a:ea typeface="Proxima Nova"/>
                <a:cs typeface="Proxima Nova"/>
                <a:sym typeface="Proxima Nova"/>
              </a:rPr>
              <a:t>  </a:t>
            </a:r>
            <a:r>
              <a:rPr lang="en-US"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
        <p:nvSpPr>
          <p:cNvPr id="541" name="Google Shape;541;p47"/>
          <p:cNvSpPr txBox="1"/>
          <p:nvPr/>
        </p:nvSpPr>
        <p:spPr>
          <a:xfrm>
            <a:off x="5343575" y="3100273"/>
            <a:ext cx="2689800" cy="519300"/>
          </a:xfrm>
          <a:prstGeom prst="rect">
            <a:avLst/>
          </a:prstGeom>
          <a:noFill/>
          <a:ln>
            <a:noFill/>
          </a:ln>
        </p:spPr>
        <p:txBody>
          <a:bodyPr spcFirstLastPara="1" wrap="square" lIns="0" tIns="0" rIns="0" bIns="0" anchor="t" anchorCtr="0">
            <a:noAutofit/>
          </a:bodyPr>
          <a:lstStyle/>
          <a:p>
            <a:pPr marL="0" marR="0" lvl="0" indent="0" algn="r" rtl="0">
              <a:lnSpc>
                <a:spcPct val="90000"/>
              </a:lnSpc>
              <a:spcBef>
                <a:spcPts val="0"/>
              </a:spcBef>
              <a:spcAft>
                <a:spcPts val="0"/>
              </a:spcAft>
              <a:buClr>
                <a:schemeClr val="accent2"/>
              </a:buClr>
              <a:buSzPts val="3800"/>
              <a:buFont typeface="Arial"/>
              <a:buNone/>
            </a:pPr>
            <a:r>
              <a:rPr lang="en-US" sz="3800" cap="none">
                <a:solidFill>
                  <a:schemeClr val="accent2"/>
                </a:solidFill>
                <a:latin typeface="Proxima Nova"/>
                <a:ea typeface="Proxima Nova"/>
                <a:cs typeface="Proxima Nova"/>
                <a:sym typeface="Proxima Nova"/>
              </a:rPr>
              <a:t>Thank You</a:t>
            </a:r>
            <a:endParaRPr sz="1100">
              <a:latin typeface="Proxima Nova"/>
              <a:ea typeface="Proxima Nova"/>
              <a:cs typeface="Proxima Nova"/>
              <a:sym typeface="Proxima Nova"/>
            </a:endParaRPr>
          </a:p>
        </p:txBody>
      </p:sp>
      <p:sp>
        <p:nvSpPr>
          <p:cNvPr id="542" name="Google Shape;542;p47"/>
          <p:cNvSpPr/>
          <p:nvPr/>
        </p:nvSpPr>
        <p:spPr>
          <a:xfrm rot="2700000">
            <a:off x="377421" y="-1687937"/>
            <a:ext cx="2167460" cy="6292925"/>
          </a:xfrm>
          <a:custGeom>
            <a:avLst/>
            <a:gdLst/>
            <a:ahLst/>
            <a:cxnLst/>
            <a:rect l="l" t="t" r="r" b="b"/>
            <a:pathLst>
              <a:path w="2891746" h="8395793" extrusionOk="0">
                <a:moveTo>
                  <a:pt x="0" y="2890035"/>
                </a:moveTo>
                <a:lnTo>
                  <a:pt x="1390389" y="1499646"/>
                </a:lnTo>
                <a:lnTo>
                  <a:pt x="1390389" y="1499646"/>
                </a:lnTo>
                <a:lnTo>
                  <a:pt x="2890036" y="0"/>
                </a:lnTo>
                <a:lnTo>
                  <a:pt x="2890036" y="8322767"/>
                </a:lnTo>
                <a:lnTo>
                  <a:pt x="2891746" y="8340727"/>
                </a:lnTo>
                <a:lnTo>
                  <a:pt x="2891741" y="8395793"/>
                </a:lnTo>
                <a:lnTo>
                  <a:pt x="2546313" y="8050365"/>
                </a:lnTo>
                <a:lnTo>
                  <a:pt x="2546315" y="8050364"/>
                </a:lnTo>
                <a:lnTo>
                  <a:pt x="0" y="5504049"/>
                </a:lnTo>
                <a:close/>
              </a:path>
            </a:pathLst>
          </a:custGeom>
          <a:gradFill>
            <a:gsLst>
              <a:gs pos="0">
                <a:srgbClr val="7F35AB"/>
              </a:gs>
              <a:gs pos="24000">
                <a:srgbClr val="7F35AB"/>
              </a:gs>
              <a:gs pos="87000">
                <a:srgbClr val="264088"/>
              </a:gs>
              <a:gs pos="100000">
                <a:srgbClr val="26408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43" name="Google Shape;543;p47"/>
          <p:cNvSpPr/>
          <p:nvPr/>
        </p:nvSpPr>
        <p:spPr>
          <a:xfrm rot="-2700000">
            <a:off x="-939917" y="2186430"/>
            <a:ext cx="4776614" cy="678752"/>
          </a:xfrm>
          <a:custGeom>
            <a:avLst/>
            <a:gdLst/>
            <a:ahLst/>
            <a:cxnLst/>
            <a:rect l="l" t="t" r="r" b="b"/>
            <a:pathLst>
              <a:path w="6372785" h="905566" extrusionOk="0">
                <a:moveTo>
                  <a:pt x="6372785" y="0"/>
                </a:moveTo>
                <a:lnTo>
                  <a:pt x="6372785" y="905566"/>
                </a:lnTo>
                <a:lnTo>
                  <a:pt x="0" y="905566"/>
                </a:lnTo>
                <a:lnTo>
                  <a:pt x="905566" y="0"/>
                </a:lnTo>
                <a:close/>
              </a:path>
            </a:pathLst>
          </a:custGeom>
          <a:gradFill>
            <a:gsLst>
              <a:gs pos="0">
                <a:srgbClr val="7F35AB">
                  <a:alpha val="93725"/>
                </a:srgbClr>
              </a:gs>
              <a:gs pos="22000">
                <a:srgbClr val="7F35AB">
                  <a:alpha val="93725"/>
                </a:srgbClr>
              </a:gs>
              <a:gs pos="77000">
                <a:srgbClr val="FFFFFF">
                  <a:alpha val="78823"/>
                </a:srgbClr>
              </a:gs>
              <a:gs pos="95000">
                <a:schemeClr val="lt1"/>
              </a:gs>
              <a:gs pos="100000">
                <a:schemeClr val="lt1"/>
              </a:gs>
            </a:gsLst>
            <a:lin ang="8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matchingName="Thank You / Closing – Blue">
  <p:cSld name="Thank You / Closing – Blue">
    <p:spTree>
      <p:nvGrpSpPr>
        <p:cNvPr id="1" name="Shape 544"/>
        <p:cNvGrpSpPr/>
        <p:nvPr/>
      </p:nvGrpSpPr>
      <p:grpSpPr>
        <a:xfrm>
          <a:off x="0" y="0"/>
          <a:ext cx="0" cy="0"/>
          <a:chOff x="0" y="0"/>
          <a:chExt cx="0" cy="0"/>
        </a:xfrm>
      </p:grpSpPr>
      <p:grpSp>
        <p:nvGrpSpPr>
          <p:cNvPr id="545" name="Google Shape;545;p48"/>
          <p:cNvGrpSpPr/>
          <p:nvPr/>
        </p:nvGrpSpPr>
        <p:grpSpPr>
          <a:xfrm>
            <a:off x="456149" y="4833756"/>
            <a:ext cx="888551" cy="140016"/>
            <a:chOff x="863272" y="6563918"/>
            <a:chExt cx="861082" cy="135727"/>
          </a:xfrm>
        </p:grpSpPr>
        <p:sp>
          <p:nvSpPr>
            <p:cNvPr id="546" name="Google Shape;546;p48"/>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47" name="Google Shape;547;p48"/>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48" name="Google Shape;548;p48"/>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49" name="Google Shape;549;p48"/>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50" name="Google Shape;550;p48"/>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51" name="Google Shape;551;p48"/>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52" name="Google Shape;552;p48"/>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553" name="Google Shape;553;p48"/>
          <p:cNvSpPr txBox="1"/>
          <p:nvPr/>
        </p:nvSpPr>
        <p:spPr>
          <a:xfrm flipH="1">
            <a:off x="1555750" y="4879744"/>
            <a:ext cx="28365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dk1"/>
                </a:solidFill>
                <a:latin typeface="Proxima Nova"/>
                <a:ea typeface="Proxima Nova"/>
                <a:cs typeface="Proxima Nova"/>
                <a:sym typeface="Proxima Nova"/>
              </a:rPr>
              <a:t>Confidential</a:t>
            </a:r>
            <a:r>
              <a:rPr lang="en-US" sz="600">
                <a:solidFill>
                  <a:schemeClr val="lt1"/>
                </a:solidFill>
                <a:latin typeface="Proxima Nova"/>
                <a:ea typeface="Proxima Nova"/>
                <a:cs typeface="Proxima Nova"/>
                <a:sym typeface="Proxima Nova"/>
              </a:rPr>
              <a:t>  </a:t>
            </a:r>
            <a:r>
              <a:rPr lang="en-US"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
        <p:nvSpPr>
          <p:cNvPr id="554" name="Google Shape;554;p48"/>
          <p:cNvSpPr txBox="1"/>
          <p:nvPr/>
        </p:nvSpPr>
        <p:spPr>
          <a:xfrm>
            <a:off x="5343575" y="3100273"/>
            <a:ext cx="2689800" cy="519300"/>
          </a:xfrm>
          <a:prstGeom prst="rect">
            <a:avLst/>
          </a:prstGeom>
          <a:noFill/>
          <a:ln>
            <a:noFill/>
          </a:ln>
        </p:spPr>
        <p:txBody>
          <a:bodyPr spcFirstLastPara="1" wrap="square" lIns="0" tIns="0" rIns="0" bIns="0" anchor="t" anchorCtr="0">
            <a:noAutofit/>
          </a:bodyPr>
          <a:lstStyle/>
          <a:p>
            <a:pPr marL="0" marR="0" lvl="0" indent="0" algn="r" rtl="0">
              <a:lnSpc>
                <a:spcPct val="90000"/>
              </a:lnSpc>
              <a:spcBef>
                <a:spcPts val="0"/>
              </a:spcBef>
              <a:spcAft>
                <a:spcPts val="0"/>
              </a:spcAft>
              <a:buClr>
                <a:schemeClr val="accent2"/>
              </a:buClr>
              <a:buSzPts val="3800"/>
              <a:buFont typeface="Arial"/>
              <a:buNone/>
            </a:pPr>
            <a:r>
              <a:rPr lang="en-US" sz="3800" cap="none">
                <a:solidFill>
                  <a:schemeClr val="accent2"/>
                </a:solidFill>
                <a:latin typeface="Proxima Nova"/>
                <a:ea typeface="Proxima Nova"/>
                <a:cs typeface="Proxima Nova"/>
                <a:sym typeface="Proxima Nova"/>
              </a:rPr>
              <a:t>Thank You</a:t>
            </a:r>
            <a:endParaRPr sz="1100">
              <a:latin typeface="Proxima Nova"/>
              <a:ea typeface="Proxima Nova"/>
              <a:cs typeface="Proxima Nova"/>
              <a:sym typeface="Proxima Nova"/>
            </a:endParaRPr>
          </a:p>
        </p:txBody>
      </p:sp>
      <p:sp>
        <p:nvSpPr>
          <p:cNvPr id="555" name="Google Shape;555;p48"/>
          <p:cNvSpPr/>
          <p:nvPr/>
        </p:nvSpPr>
        <p:spPr>
          <a:xfrm rot="2700000">
            <a:off x="377421" y="-1687937"/>
            <a:ext cx="2167460" cy="6292925"/>
          </a:xfrm>
          <a:custGeom>
            <a:avLst/>
            <a:gdLst/>
            <a:ahLst/>
            <a:cxnLst/>
            <a:rect l="l" t="t" r="r" b="b"/>
            <a:pathLst>
              <a:path w="2891746" h="8395793" extrusionOk="0">
                <a:moveTo>
                  <a:pt x="0" y="2890035"/>
                </a:moveTo>
                <a:lnTo>
                  <a:pt x="1390389" y="1499646"/>
                </a:lnTo>
                <a:lnTo>
                  <a:pt x="1390389" y="1499646"/>
                </a:lnTo>
                <a:lnTo>
                  <a:pt x="2890036" y="0"/>
                </a:lnTo>
                <a:lnTo>
                  <a:pt x="2890036" y="8322767"/>
                </a:lnTo>
                <a:lnTo>
                  <a:pt x="2891746" y="8340727"/>
                </a:lnTo>
                <a:lnTo>
                  <a:pt x="2891741" y="8395793"/>
                </a:lnTo>
                <a:lnTo>
                  <a:pt x="2546313" y="8050365"/>
                </a:lnTo>
                <a:lnTo>
                  <a:pt x="2546315" y="8050364"/>
                </a:lnTo>
                <a:lnTo>
                  <a:pt x="0" y="5504049"/>
                </a:lnTo>
                <a:close/>
              </a:path>
            </a:pathLst>
          </a:custGeom>
          <a:gradFill>
            <a:gsLst>
              <a:gs pos="0">
                <a:schemeClr val="accent3"/>
              </a:gs>
              <a:gs pos="24000">
                <a:schemeClr val="accent3"/>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56" name="Google Shape;556;p48"/>
          <p:cNvSpPr/>
          <p:nvPr/>
        </p:nvSpPr>
        <p:spPr>
          <a:xfrm rot="-2700000">
            <a:off x="-939917" y="2186430"/>
            <a:ext cx="4776614" cy="678752"/>
          </a:xfrm>
          <a:custGeom>
            <a:avLst/>
            <a:gdLst/>
            <a:ahLst/>
            <a:cxnLst/>
            <a:rect l="l" t="t" r="r" b="b"/>
            <a:pathLst>
              <a:path w="6372785" h="905566" extrusionOk="0">
                <a:moveTo>
                  <a:pt x="6372785" y="0"/>
                </a:moveTo>
                <a:lnTo>
                  <a:pt x="6372785" y="905566"/>
                </a:lnTo>
                <a:lnTo>
                  <a:pt x="0" y="905566"/>
                </a:lnTo>
                <a:lnTo>
                  <a:pt x="905566" y="0"/>
                </a:lnTo>
                <a:close/>
              </a:path>
            </a:pathLst>
          </a:custGeom>
          <a:gradFill>
            <a:gsLst>
              <a:gs pos="0">
                <a:schemeClr val="accent3"/>
              </a:gs>
              <a:gs pos="24000">
                <a:schemeClr val="accent3"/>
              </a:gs>
              <a:gs pos="80511">
                <a:srgbClr val="FFFFFF">
                  <a:alpha val="75686"/>
                </a:srgbClr>
              </a:gs>
              <a:gs pos="100000">
                <a:schemeClr val="lt1"/>
              </a:gs>
            </a:gsLst>
            <a:lin ang="8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matchingName="Font Check">
  <p:cSld name="Font Check">
    <p:spTree>
      <p:nvGrpSpPr>
        <p:cNvPr id="1" name="Shape 557"/>
        <p:cNvGrpSpPr/>
        <p:nvPr/>
      </p:nvGrpSpPr>
      <p:grpSpPr>
        <a:xfrm>
          <a:off x="0" y="0"/>
          <a:ext cx="0" cy="0"/>
          <a:chOff x="0" y="0"/>
          <a:chExt cx="0" cy="0"/>
        </a:xfrm>
      </p:grpSpPr>
      <p:sp>
        <p:nvSpPr>
          <p:cNvPr id="558" name="Google Shape;558;p49"/>
          <p:cNvSpPr/>
          <p:nvPr/>
        </p:nvSpPr>
        <p:spPr>
          <a:xfrm>
            <a:off x="0" y="0"/>
            <a:ext cx="9144000" cy="5143500"/>
          </a:xfrm>
          <a:prstGeom prst="rect">
            <a:avLst/>
          </a:prstGeom>
          <a:solidFill>
            <a:schemeClr val="accent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559" name="Google Shape;559;p49"/>
          <p:cNvSpPr txBox="1"/>
          <p:nvPr/>
        </p:nvSpPr>
        <p:spPr>
          <a:xfrm>
            <a:off x="423537" y="275015"/>
            <a:ext cx="8253000" cy="5295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2"/>
              </a:buClr>
              <a:buSzPts val="3800"/>
              <a:buFont typeface="Arial"/>
              <a:buNone/>
            </a:pPr>
            <a:endParaRPr sz="3800">
              <a:solidFill>
                <a:schemeClr val="lt1"/>
              </a:solidFill>
              <a:latin typeface="Proxima Nova"/>
              <a:ea typeface="Proxima Nova"/>
              <a:cs typeface="Proxima Nova"/>
              <a:sym typeface="Proxima Nova"/>
            </a:endParaRPr>
          </a:p>
        </p:txBody>
      </p:sp>
      <p:sp>
        <p:nvSpPr>
          <p:cNvPr id="560" name="Google Shape;560;p49"/>
          <p:cNvSpPr txBox="1"/>
          <p:nvPr/>
        </p:nvSpPr>
        <p:spPr>
          <a:xfrm>
            <a:off x="465793" y="2929545"/>
            <a:ext cx="8224200" cy="1785600"/>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r>
              <a:rPr lang="en-US" sz="1400">
                <a:solidFill>
                  <a:schemeClr val="lt1"/>
                </a:solidFill>
                <a:latin typeface="Proxima Nova"/>
                <a:ea typeface="Proxima Nova"/>
                <a:cs typeface="Proxima Nova"/>
                <a:sym typeface="Proxima Nova"/>
              </a:rPr>
              <a:t>If yes, you are good to go!</a:t>
            </a:r>
            <a:endParaRPr sz="1100">
              <a:latin typeface="Proxima Nova"/>
              <a:ea typeface="Proxima Nova"/>
              <a:cs typeface="Proxima Nova"/>
              <a:sym typeface="Proxima Nova"/>
            </a:endParaRPr>
          </a:p>
          <a:p>
            <a:pPr marL="0" marR="0" lvl="0" indent="0" algn="l" rtl="0">
              <a:lnSpc>
                <a:spcPct val="130000"/>
              </a:lnSpc>
              <a:spcBef>
                <a:spcPts val="0"/>
              </a:spcBef>
              <a:spcAft>
                <a:spcPts val="0"/>
              </a:spcAft>
              <a:buNone/>
            </a:pPr>
            <a:r>
              <a:rPr lang="en-US" sz="1400">
                <a:solidFill>
                  <a:schemeClr val="lt1"/>
                </a:solidFill>
                <a:latin typeface="Proxima Nova"/>
                <a:ea typeface="Proxima Nova"/>
                <a:cs typeface="Proxima Nova"/>
                <a:sym typeface="Proxima Nova"/>
              </a:rPr>
              <a:t>If the answer is no, you do not have the Proxima Nova font installed.</a:t>
            </a:r>
            <a:endParaRPr sz="1100">
              <a:latin typeface="Proxima Nova"/>
              <a:ea typeface="Proxima Nova"/>
              <a:cs typeface="Proxima Nova"/>
              <a:sym typeface="Proxima Nova"/>
            </a:endParaRPr>
          </a:p>
          <a:p>
            <a:pPr marL="0" marR="0" lvl="0" indent="0" algn="l" rtl="0">
              <a:lnSpc>
                <a:spcPct val="130000"/>
              </a:lnSpc>
              <a:spcBef>
                <a:spcPts val="0"/>
              </a:spcBef>
              <a:spcAft>
                <a:spcPts val="0"/>
              </a:spcAft>
              <a:buNone/>
            </a:pPr>
            <a:endParaRPr sz="1400">
              <a:solidFill>
                <a:schemeClr val="lt1"/>
              </a:solidFill>
              <a:latin typeface="Proxima Nova"/>
              <a:ea typeface="Proxima Nova"/>
              <a:cs typeface="Proxima Nova"/>
              <a:sym typeface="Proxima Nova"/>
            </a:endParaRPr>
          </a:p>
          <a:p>
            <a:pPr marL="0" marR="0" lvl="0" indent="0" algn="l" rtl="0">
              <a:lnSpc>
                <a:spcPct val="130000"/>
              </a:lnSpc>
              <a:spcBef>
                <a:spcPts val="0"/>
              </a:spcBef>
              <a:spcAft>
                <a:spcPts val="0"/>
              </a:spcAft>
              <a:buClr>
                <a:schemeClr val="lt1"/>
              </a:buClr>
              <a:buSzPts val="1400"/>
              <a:buFont typeface="Arial"/>
              <a:buNone/>
            </a:pPr>
            <a:r>
              <a:rPr lang="en-US" sz="1400" u="sng">
                <a:solidFill>
                  <a:schemeClr val="lt1"/>
                </a:solidFill>
                <a:latin typeface="Proxima Nova"/>
                <a:ea typeface="Proxima Nova"/>
                <a:cs typeface="Proxima Nova"/>
                <a:sym typeface="Proxima Nova"/>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Click here</a:t>
            </a:r>
            <a:r>
              <a:rPr lang="en-US" sz="1400">
                <a:solidFill>
                  <a:schemeClr val="lt1"/>
                </a:solidFill>
                <a:latin typeface="Proxima Nova"/>
                <a:ea typeface="Proxima Nova"/>
                <a:cs typeface="Proxima Nova"/>
                <a:sym typeface="Proxima Nova"/>
              </a:rPr>
              <a:t> to download the font.</a:t>
            </a:r>
            <a:endParaRPr sz="1100">
              <a:latin typeface="Proxima Nova"/>
              <a:ea typeface="Proxima Nova"/>
              <a:cs typeface="Proxima Nova"/>
              <a:sym typeface="Proxima Nova"/>
            </a:endParaRPr>
          </a:p>
          <a:p>
            <a:pPr marL="304800" marR="0" lvl="0" indent="-177800" algn="l" rtl="0">
              <a:lnSpc>
                <a:spcPct val="130000"/>
              </a:lnSpc>
              <a:spcBef>
                <a:spcPts val="0"/>
              </a:spcBef>
              <a:spcAft>
                <a:spcPts val="0"/>
              </a:spcAft>
              <a:buClr>
                <a:schemeClr val="lt1"/>
              </a:buClr>
              <a:buSzPts val="1400"/>
              <a:buFont typeface="Proxima Nova"/>
              <a:buChar char="•"/>
            </a:pPr>
            <a:r>
              <a:rPr lang="en-US" sz="1400" strike="noStrike">
                <a:solidFill>
                  <a:schemeClr val="lt1"/>
                </a:solidFill>
                <a:latin typeface="Proxima Nova"/>
                <a:ea typeface="Proxima Nova"/>
                <a:cs typeface="Proxima Nova"/>
                <a:sym typeface="Proxima Nova"/>
              </a:rPr>
              <a:t>Log in with SSO and select the Brand Assets tab in the portal</a:t>
            </a:r>
            <a:endParaRPr sz="1100">
              <a:latin typeface="Proxima Nova"/>
              <a:ea typeface="Proxima Nova"/>
              <a:cs typeface="Proxima Nova"/>
              <a:sym typeface="Proxima Nova"/>
            </a:endParaRPr>
          </a:p>
          <a:p>
            <a:pPr marL="0" marR="0" lvl="0" indent="0" algn="l" rtl="0">
              <a:lnSpc>
                <a:spcPct val="130000"/>
              </a:lnSpc>
              <a:spcBef>
                <a:spcPts val="0"/>
              </a:spcBef>
              <a:spcAft>
                <a:spcPts val="0"/>
              </a:spcAft>
              <a:buNone/>
            </a:pPr>
            <a:r>
              <a:rPr lang="en-US" sz="1400">
                <a:solidFill>
                  <a:schemeClr val="lt1"/>
                </a:solidFill>
                <a:latin typeface="Proxima Nova"/>
                <a:ea typeface="Proxima Nova"/>
                <a:cs typeface="Proxima Nova"/>
                <a:sym typeface="Proxima Nova"/>
              </a:rPr>
              <a:t>Need more information on how to install fonts? </a:t>
            </a:r>
            <a:br>
              <a:rPr lang="en-US" sz="1400">
                <a:solidFill>
                  <a:schemeClr val="lt1"/>
                </a:solidFill>
                <a:latin typeface="Proxima Nova"/>
                <a:ea typeface="Proxima Nova"/>
                <a:cs typeface="Proxima Nova"/>
                <a:sym typeface="Proxima Nova"/>
              </a:rPr>
            </a:br>
            <a:r>
              <a:rPr lang="en-US" sz="1400">
                <a:solidFill>
                  <a:schemeClr val="lt1"/>
                </a:solidFill>
                <a:latin typeface="Proxima Nova"/>
                <a:ea typeface="Proxima Nova"/>
                <a:cs typeface="Proxima Nova"/>
                <a:sym typeface="Proxima Nova"/>
              </a:rPr>
              <a:t>Refer to the quick-start section in the template guideline or contact Oasis.</a:t>
            </a:r>
            <a:endParaRPr sz="1100">
              <a:latin typeface="Proxima Nova"/>
              <a:ea typeface="Proxima Nova"/>
              <a:cs typeface="Proxima Nova"/>
              <a:sym typeface="Proxima Nova"/>
            </a:endParaRPr>
          </a:p>
          <a:p>
            <a:pPr marL="0" marR="0" lvl="0" indent="0" algn="l" rtl="0">
              <a:lnSpc>
                <a:spcPct val="130000"/>
              </a:lnSpc>
              <a:spcBef>
                <a:spcPts val="0"/>
              </a:spcBef>
              <a:spcAft>
                <a:spcPts val="0"/>
              </a:spcAft>
              <a:buNone/>
            </a:pPr>
            <a:r>
              <a:rPr lang="en-US" sz="1400">
                <a:solidFill>
                  <a:schemeClr val="lt1"/>
                </a:solidFill>
                <a:latin typeface="Proxima Nova"/>
                <a:ea typeface="Proxima Nova"/>
                <a:cs typeface="Proxima Nova"/>
                <a:sym typeface="Proxima Nova"/>
              </a:rPr>
              <a:t> </a:t>
            </a:r>
            <a:endParaRPr sz="2400">
              <a:solidFill>
                <a:schemeClr val="lt1"/>
              </a:solidFill>
              <a:latin typeface="Proxima Nova"/>
              <a:ea typeface="Proxima Nova"/>
              <a:cs typeface="Proxima Nova"/>
              <a:sym typeface="Proxima Nova"/>
            </a:endParaRPr>
          </a:p>
        </p:txBody>
      </p:sp>
      <p:sp>
        <p:nvSpPr>
          <p:cNvPr id="561" name="Google Shape;561;p49"/>
          <p:cNvSpPr txBox="1">
            <a:spLocks noGrp="1"/>
          </p:cNvSpPr>
          <p:nvPr>
            <p:ph type="body" idx="1"/>
          </p:nvPr>
        </p:nvSpPr>
        <p:spPr>
          <a:xfrm>
            <a:off x="448702" y="2181175"/>
            <a:ext cx="4017000" cy="671400"/>
          </a:xfrm>
          <a:prstGeom prst="rect">
            <a:avLst/>
          </a:prstGeom>
          <a:noFill/>
          <a:ln>
            <a:noFill/>
          </a:ln>
        </p:spPr>
        <p:txBody>
          <a:bodyPr spcFirstLastPara="1" wrap="square" lIns="0" tIns="0" rIns="0" bIns="0" anchor="t" anchorCtr="0">
            <a:noAutofit/>
          </a:bodyPr>
          <a:lstStyle>
            <a:lvl1pPr marL="457200" lvl="0" indent="-438150" algn="l">
              <a:lnSpc>
                <a:spcPct val="100000"/>
              </a:lnSpc>
              <a:spcBef>
                <a:spcPts val="1400"/>
              </a:spcBef>
              <a:spcAft>
                <a:spcPts val="0"/>
              </a:spcAft>
              <a:buSzPts val="3300"/>
              <a:buChar char="​"/>
              <a:defRPr sz="3700">
                <a:solidFill>
                  <a:schemeClr val="lt1"/>
                </a:solidFill>
              </a:defRPr>
            </a:lvl1pPr>
            <a:lvl2pPr marL="914400" lvl="1" indent="-381000" algn="l">
              <a:lnSpc>
                <a:spcPct val="100000"/>
              </a:lnSpc>
              <a:spcBef>
                <a:spcPts val="200"/>
              </a:spcBef>
              <a:spcAft>
                <a:spcPts val="0"/>
              </a:spcAft>
              <a:buSzPts val="2400"/>
              <a:buChar char="•"/>
              <a:defRPr sz="2700">
                <a:solidFill>
                  <a:schemeClr val="lt1"/>
                </a:solidFill>
              </a:defRPr>
            </a:lvl2pPr>
            <a:lvl3pPr marL="1371600" lvl="2" indent="-368300" algn="l">
              <a:lnSpc>
                <a:spcPct val="100000"/>
              </a:lnSpc>
              <a:spcBef>
                <a:spcPts val="200"/>
              </a:spcBef>
              <a:spcAft>
                <a:spcPts val="0"/>
              </a:spcAft>
              <a:buSzPts val="2200"/>
              <a:buChar char="–"/>
              <a:defRPr sz="2400">
                <a:solidFill>
                  <a:schemeClr val="lt1"/>
                </a:solidFill>
              </a:defRPr>
            </a:lvl3pPr>
            <a:lvl4pPr marL="1828800" lvl="3" indent="-349250" algn="l">
              <a:lnSpc>
                <a:spcPct val="100000"/>
              </a:lnSpc>
              <a:spcBef>
                <a:spcPts val="200"/>
              </a:spcBef>
              <a:spcAft>
                <a:spcPts val="0"/>
              </a:spcAft>
              <a:buSzPts val="1900"/>
              <a:buChar char="•"/>
              <a:defRPr sz="2100">
                <a:solidFill>
                  <a:schemeClr val="lt1"/>
                </a:solidFill>
              </a:defRPr>
            </a:lvl4pPr>
            <a:lvl5pPr marL="2286000" lvl="4" indent="-349250" algn="l">
              <a:lnSpc>
                <a:spcPct val="100000"/>
              </a:lnSpc>
              <a:spcBef>
                <a:spcPts val="200"/>
              </a:spcBef>
              <a:spcAft>
                <a:spcPts val="0"/>
              </a:spcAft>
              <a:buSzPts val="1900"/>
              <a:buChar char="–"/>
              <a:defRPr sz="2100">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62" name="Google Shape;562;p49"/>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lt1"/>
              </a:buClr>
              <a:buSzPts val="2100"/>
              <a:buNone/>
              <a:defRPr>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563" name="Google Shape;563;p49"/>
          <p:cNvSpPr txBox="1">
            <a:spLocks noGrp="1"/>
          </p:cNvSpPr>
          <p:nvPr>
            <p:ph type="subTitle" idx="2"/>
          </p:nvPr>
        </p:nvSpPr>
        <p:spPr>
          <a:xfrm>
            <a:off x="444765" y="628579"/>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400"/>
              <a:buNone/>
              <a:defRPr sz="1500">
                <a:solidFill>
                  <a:schemeClr val="lt1"/>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564" name="Google Shape;564;p49"/>
          <p:cNvSpPr/>
          <p:nvPr/>
        </p:nvSpPr>
        <p:spPr>
          <a:xfrm>
            <a:off x="467644" y="1212509"/>
            <a:ext cx="3476100" cy="183000"/>
          </a:xfrm>
          <a:prstGeom prst="rect">
            <a:avLst/>
          </a:prstGeom>
          <a:solidFill>
            <a:srgbClr val="3F1A5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US" sz="800">
                <a:solidFill>
                  <a:schemeClr val="lt1"/>
                </a:solidFill>
                <a:latin typeface="Proxima Nova"/>
                <a:ea typeface="Proxima Nova"/>
                <a:cs typeface="Proxima Nova"/>
                <a:sym typeface="Proxima Nova"/>
              </a:rPr>
              <a:t>Do the fonts in the words below match on your screen?</a:t>
            </a:r>
            <a:endParaRPr sz="1100">
              <a:latin typeface="Proxima Nova"/>
              <a:ea typeface="Proxima Nova"/>
              <a:cs typeface="Proxima Nova"/>
              <a:sym typeface="Proxima Nova"/>
            </a:endParaRPr>
          </a:p>
        </p:txBody>
      </p:sp>
      <p:cxnSp>
        <p:nvCxnSpPr>
          <p:cNvPr id="565" name="Google Shape;565;p49"/>
          <p:cNvCxnSpPr/>
          <p:nvPr/>
        </p:nvCxnSpPr>
        <p:spPr>
          <a:xfrm>
            <a:off x="467645" y="1395583"/>
            <a:ext cx="5476200" cy="0"/>
          </a:xfrm>
          <a:prstGeom prst="straightConnector1">
            <a:avLst/>
          </a:prstGeom>
          <a:noFill/>
          <a:ln w="25400" cap="flat" cmpd="sng">
            <a:solidFill>
              <a:schemeClr val="lt1"/>
            </a:solidFill>
            <a:prstDash val="solid"/>
            <a:miter lim="800000"/>
            <a:headEnd type="none" w="sm" len="sm"/>
            <a:tailEnd type="none" w="sm" len="sm"/>
          </a:ln>
        </p:spPr>
      </p:cxnSp>
      <p:sp>
        <p:nvSpPr>
          <p:cNvPr id="566" name="Google Shape;566;p49"/>
          <p:cNvSpPr txBox="1">
            <a:spLocks noGrp="1"/>
          </p:cNvSpPr>
          <p:nvPr>
            <p:ph type="body" idx="3"/>
          </p:nvPr>
        </p:nvSpPr>
        <p:spPr>
          <a:xfrm>
            <a:off x="4488931" y="2181175"/>
            <a:ext cx="4017000" cy="671400"/>
          </a:xfrm>
          <a:prstGeom prst="rect">
            <a:avLst/>
          </a:prstGeom>
          <a:noFill/>
          <a:ln>
            <a:noFill/>
          </a:ln>
        </p:spPr>
        <p:txBody>
          <a:bodyPr spcFirstLastPara="1" wrap="square" lIns="0" tIns="0" rIns="0" bIns="0" anchor="t" anchorCtr="0">
            <a:noAutofit/>
          </a:bodyPr>
          <a:lstStyle>
            <a:lvl1pPr marL="457200" lvl="0" indent="-438150" algn="l">
              <a:lnSpc>
                <a:spcPct val="100000"/>
              </a:lnSpc>
              <a:spcBef>
                <a:spcPts val="1400"/>
              </a:spcBef>
              <a:spcAft>
                <a:spcPts val="0"/>
              </a:spcAft>
              <a:buSzPts val="3300"/>
              <a:buChar char="​"/>
              <a:defRPr sz="3700">
                <a:solidFill>
                  <a:schemeClr val="lt1"/>
                </a:solidFill>
              </a:defRPr>
            </a:lvl1pPr>
            <a:lvl2pPr marL="914400" lvl="1" indent="-381000" algn="l">
              <a:lnSpc>
                <a:spcPct val="100000"/>
              </a:lnSpc>
              <a:spcBef>
                <a:spcPts val="200"/>
              </a:spcBef>
              <a:spcAft>
                <a:spcPts val="0"/>
              </a:spcAft>
              <a:buSzPts val="2400"/>
              <a:buChar char="•"/>
              <a:defRPr sz="2700">
                <a:solidFill>
                  <a:schemeClr val="lt1"/>
                </a:solidFill>
              </a:defRPr>
            </a:lvl2pPr>
            <a:lvl3pPr marL="1371600" lvl="2" indent="-368300" algn="l">
              <a:lnSpc>
                <a:spcPct val="100000"/>
              </a:lnSpc>
              <a:spcBef>
                <a:spcPts val="200"/>
              </a:spcBef>
              <a:spcAft>
                <a:spcPts val="0"/>
              </a:spcAft>
              <a:buSzPts val="2200"/>
              <a:buChar char="–"/>
              <a:defRPr sz="2400">
                <a:solidFill>
                  <a:schemeClr val="lt1"/>
                </a:solidFill>
              </a:defRPr>
            </a:lvl3pPr>
            <a:lvl4pPr marL="1828800" lvl="3" indent="-349250" algn="l">
              <a:lnSpc>
                <a:spcPct val="100000"/>
              </a:lnSpc>
              <a:spcBef>
                <a:spcPts val="200"/>
              </a:spcBef>
              <a:spcAft>
                <a:spcPts val="0"/>
              </a:spcAft>
              <a:buSzPts val="1900"/>
              <a:buChar char="•"/>
              <a:defRPr sz="2100">
                <a:solidFill>
                  <a:schemeClr val="lt1"/>
                </a:solidFill>
              </a:defRPr>
            </a:lvl4pPr>
            <a:lvl5pPr marL="2286000" lvl="4" indent="-349250" algn="l">
              <a:lnSpc>
                <a:spcPct val="100000"/>
              </a:lnSpc>
              <a:spcBef>
                <a:spcPts val="200"/>
              </a:spcBef>
              <a:spcAft>
                <a:spcPts val="0"/>
              </a:spcAft>
              <a:buSzPts val="1900"/>
              <a:buChar char="–"/>
              <a:defRPr sz="2100">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grpSp>
        <p:nvGrpSpPr>
          <p:cNvPr id="567" name="Google Shape;567;p49"/>
          <p:cNvGrpSpPr/>
          <p:nvPr/>
        </p:nvGrpSpPr>
        <p:grpSpPr>
          <a:xfrm>
            <a:off x="4542405" y="1669498"/>
            <a:ext cx="3525535" cy="406707"/>
            <a:chOff x="6685343" y="2270804"/>
            <a:chExt cx="4699461" cy="542276"/>
          </a:xfrm>
        </p:grpSpPr>
        <p:sp>
          <p:nvSpPr>
            <p:cNvPr id="568" name="Google Shape;568;p49"/>
            <p:cNvSpPr/>
            <p:nvPr/>
          </p:nvSpPr>
          <p:spPr>
            <a:xfrm>
              <a:off x="9320530" y="2270804"/>
              <a:ext cx="53167" cy="53167"/>
            </a:xfrm>
            <a:custGeom>
              <a:avLst/>
              <a:gdLst/>
              <a:ahLst/>
              <a:cxnLst/>
              <a:rect l="l" t="t" r="r" b="b"/>
              <a:pathLst>
                <a:path w="53167" h="53167" extrusionOk="0">
                  <a:moveTo>
                    <a:pt x="26583" y="0"/>
                  </a:moveTo>
                  <a:cubicBezTo>
                    <a:pt x="34183" y="219"/>
                    <a:pt x="40467" y="2872"/>
                    <a:pt x="45439" y="7959"/>
                  </a:cubicBezTo>
                  <a:cubicBezTo>
                    <a:pt x="50411" y="13047"/>
                    <a:pt x="52987" y="19255"/>
                    <a:pt x="53167" y="26583"/>
                  </a:cubicBezTo>
                  <a:cubicBezTo>
                    <a:pt x="52987" y="34182"/>
                    <a:pt x="50411" y="40468"/>
                    <a:pt x="45439" y="45439"/>
                  </a:cubicBezTo>
                  <a:cubicBezTo>
                    <a:pt x="40467" y="50411"/>
                    <a:pt x="34183" y="52987"/>
                    <a:pt x="26583" y="53167"/>
                  </a:cubicBezTo>
                  <a:cubicBezTo>
                    <a:pt x="18985" y="52987"/>
                    <a:pt x="12699" y="50411"/>
                    <a:pt x="7727" y="45439"/>
                  </a:cubicBezTo>
                  <a:cubicBezTo>
                    <a:pt x="2756" y="40468"/>
                    <a:pt x="180" y="34182"/>
                    <a:pt x="0" y="26583"/>
                  </a:cubicBezTo>
                  <a:cubicBezTo>
                    <a:pt x="180" y="19255"/>
                    <a:pt x="2756" y="13047"/>
                    <a:pt x="7727" y="7959"/>
                  </a:cubicBezTo>
                  <a:cubicBezTo>
                    <a:pt x="12699" y="2872"/>
                    <a:pt x="18985" y="219"/>
                    <a:pt x="26583"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69" name="Google Shape;569;p49"/>
            <p:cNvSpPr/>
            <p:nvPr/>
          </p:nvSpPr>
          <p:spPr>
            <a:xfrm>
              <a:off x="10320655" y="2270804"/>
              <a:ext cx="53167" cy="53167"/>
            </a:xfrm>
            <a:custGeom>
              <a:avLst/>
              <a:gdLst/>
              <a:ahLst/>
              <a:cxnLst/>
              <a:rect l="l" t="t" r="r" b="b"/>
              <a:pathLst>
                <a:path w="53167" h="53167" extrusionOk="0">
                  <a:moveTo>
                    <a:pt x="26583" y="0"/>
                  </a:moveTo>
                  <a:cubicBezTo>
                    <a:pt x="34182" y="219"/>
                    <a:pt x="40468" y="2872"/>
                    <a:pt x="45439" y="7959"/>
                  </a:cubicBezTo>
                  <a:cubicBezTo>
                    <a:pt x="50411" y="13047"/>
                    <a:pt x="52986" y="19255"/>
                    <a:pt x="53167" y="26583"/>
                  </a:cubicBezTo>
                  <a:cubicBezTo>
                    <a:pt x="52986" y="34182"/>
                    <a:pt x="50411" y="40468"/>
                    <a:pt x="45439" y="45439"/>
                  </a:cubicBezTo>
                  <a:cubicBezTo>
                    <a:pt x="40468" y="50411"/>
                    <a:pt x="34182" y="52987"/>
                    <a:pt x="26583" y="53167"/>
                  </a:cubicBezTo>
                  <a:cubicBezTo>
                    <a:pt x="18984" y="52987"/>
                    <a:pt x="12699" y="50411"/>
                    <a:pt x="7727" y="45439"/>
                  </a:cubicBezTo>
                  <a:cubicBezTo>
                    <a:pt x="2756" y="40468"/>
                    <a:pt x="180" y="34182"/>
                    <a:pt x="0" y="26583"/>
                  </a:cubicBezTo>
                  <a:cubicBezTo>
                    <a:pt x="180" y="19255"/>
                    <a:pt x="2756" y="13047"/>
                    <a:pt x="7727" y="7959"/>
                  </a:cubicBezTo>
                  <a:cubicBezTo>
                    <a:pt x="12699" y="2872"/>
                    <a:pt x="18984" y="219"/>
                    <a:pt x="26583"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0" name="Google Shape;570;p49"/>
            <p:cNvSpPr/>
            <p:nvPr/>
          </p:nvSpPr>
          <p:spPr>
            <a:xfrm>
              <a:off x="9176178" y="2273899"/>
              <a:ext cx="38309" cy="432691"/>
            </a:xfrm>
            <a:custGeom>
              <a:avLst/>
              <a:gdLst/>
              <a:ahLst/>
              <a:cxnLst/>
              <a:rect l="l" t="t" r="r" b="b"/>
              <a:pathLst>
                <a:path w="38309" h="432691" extrusionOk="0">
                  <a:moveTo>
                    <a:pt x="0" y="0"/>
                  </a:moveTo>
                  <a:lnTo>
                    <a:pt x="38309" y="0"/>
                  </a:lnTo>
                  <a:lnTo>
                    <a:pt x="38309" y="432691"/>
                  </a:lnTo>
                  <a:lnTo>
                    <a:pt x="0" y="432691"/>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1" name="Google Shape;571;p49"/>
            <p:cNvSpPr/>
            <p:nvPr/>
          </p:nvSpPr>
          <p:spPr>
            <a:xfrm>
              <a:off x="10871628" y="2273899"/>
              <a:ext cx="263051" cy="432691"/>
            </a:xfrm>
            <a:custGeom>
              <a:avLst/>
              <a:gdLst/>
              <a:ahLst/>
              <a:cxnLst/>
              <a:rect l="l" t="t" r="r" b="b"/>
              <a:pathLst>
                <a:path w="263051" h="432691" extrusionOk="0">
                  <a:moveTo>
                    <a:pt x="0" y="0"/>
                  </a:moveTo>
                  <a:lnTo>
                    <a:pt x="38309" y="0"/>
                  </a:lnTo>
                  <a:lnTo>
                    <a:pt x="38309" y="164610"/>
                  </a:lnTo>
                  <a:cubicBezTo>
                    <a:pt x="47303" y="146708"/>
                    <a:pt x="61058" y="132407"/>
                    <a:pt x="79575" y="121706"/>
                  </a:cubicBezTo>
                  <a:cubicBezTo>
                    <a:pt x="98091" y="111006"/>
                    <a:pt x="119435" y="105521"/>
                    <a:pt x="143603" y="105252"/>
                  </a:cubicBezTo>
                  <a:cubicBezTo>
                    <a:pt x="179471" y="105803"/>
                    <a:pt x="208206" y="117063"/>
                    <a:pt x="229805" y="139033"/>
                  </a:cubicBezTo>
                  <a:cubicBezTo>
                    <a:pt x="251405" y="161002"/>
                    <a:pt x="262487" y="190372"/>
                    <a:pt x="263051" y="227142"/>
                  </a:cubicBezTo>
                  <a:lnTo>
                    <a:pt x="263051" y="432691"/>
                  </a:lnTo>
                  <a:lnTo>
                    <a:pt x="224743" y="432691"/>
                  </a:lnTo>
                  <a:lnTo>
                    <a:pt x="224743" y="232095"/>
                  </a:lnTo>
                  <a:cubicBezTo>
                    <a:pt x="224343" y="204441"/>
                    <a:pt x="216316" y="182359"/>
                    <a:pt x="200663" y="165849"/>
                  </a:cubicBezTo>
                  <a:cubicBezTo>
                    <a:pt x="185011" y="149339"/>
                    <a:pt x="164133" y="140877"/>
                    <a:pt x="138029" y="140464"/>
                  </a:cubicBezTo>
                  <a:cubicBezTo>
                    <a:pt x="109215" y="141019"/>
                    <a:pt x="85549" y="149506"/>
                    <a:pt x="67032" y="165926"/>
                  </a:cubicBezTo>
                  <a:cubicBezTo>
                    <a:pt x="48515" y="182346"/>
                    <a:pt x="38941" y="203370"/>
                    <a:pt x="38309" y="228999"/>
                  </a:cubicBezTo>
                  <a:lnTo>
                    <a:pt x="38309" y="432691"/>
                  </a:lnTo>
                  <a:lnTo>
                    <a:pt x="0" y="432691"/>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2" name="Google Shape;572;p49"/>
            <p:cNvSpPr/>
            <p:nvPr/>
          </p:nvSpPr>
          <p:spPr>
            <a:xfrm>
              <a:off x="6685343" y="2281329"/>
              <a:ext cx="403593" cy="425261"/>
            </a:xfrm>
            <a:custGeom>
              <a:avLst/>
              <a:gdLst/>
              <a:ahLst/>
              <a:cxnLst/>
              <a:rect l="l" t="t" r="r" b="b"/>
              <a:pathLst>
                <a:path w="403593" h="425261" extrusionOk="0">
                  <a:moveTo>
                    <a:pt x="0" y="0"/>
                  </a:moveTo>
                  <a:lnTo>
                    <a:pt x="39547" y="0"/>
                  </a:lnTo>
                  <a:lnTo>
                    <a:pt x="201797" y="304554"/>
                  </a:lnTo>
                  <a:lnTo>
                    <a:pt x="364046" y="0"/>
                  </a:lnTo>
                  <a:lnTo>
                    <a:pt x="403593" y="0"/>
                  </a:lnTo>
                  <a:lnTo>
                    <a:pt x="403593" y="425261"/>
                  </a:lnTo>
                  <a:lnTo>
                    <a:pt x="364046" y="425261"/>
                  </a:lnTo>
                  <a:lnTo>
                    <a:pt x="364046" y="84186"/>
                  </a:lnTo>
                  <a:lnTo>
                    <a:pt x="201797" y="388740"/>
                  </a:lnTo>
                  <a:lnTo>
                    <a:pt x="39547" y="84186"/>
                  </a:lnTo>
                  <a:lnTo>
                    <a:pt x="39547" y="425261"/>
                  </a:lnTo>
                  <a:lnTo>
                    <a:pt x="0" y="425261"/>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3" name="Google Shape;573;p49"/>
            <p:cNvSpPr/>
            <p:nvPr/>
          </p:nvSpPr>
          <p:spPr>
            <a:xfrm>
              <a:off x="9980992" y="2281329"/>
              <a:ext cx="276052" cy="425261"/>
            </a:xfrm>
            <a:custGeom>
              <a:avLst/>
              <a:gdLst/>
              <a:ahLst/>
              <a:cxnLst/>
              <a:rect l="l" t="t" r="r" b="b"/>
              <a:pathLst>
                <a:path w="276052" h="425261" extrusionOk="0">
                  <a:moveTo>
                    <a:pt x="0" y="0"/>
                  </a:moveTo>
                  <a:lnTo>
                    <a:pt x="39547" y="0"/>
                  </a:lnTo>
                  <a:lnTo>
                    <a:pt x="39547" y="387572"/>
                  </a:lnTo>
                  <a:lnTo>
                    <a:pt x="276052" y="387572"/>
                  </a:lnTo>
                  <a:lnTo>
                    <a:pt x="276052" y="425261"/>
                  </a:lnTo>
                  <a:lnTo>
                    <a:pt x="0" y="425261"/>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4" name="Google Shape;574;p49"/>
            <p:cNvSpPr/>
            <p:nvPr/>
          </p:nvSpPr>
          <p:spPr>
            <a:xfrm>
              <a:off x="7532020" y="2298664"/>
              <a:ext cx="185660" cy="415356"/>
            </a:xfrm>
            <a:custGeom>
              <a:avLst/>
              <a:gdLst/>
              <a:ahLst/>
              <a:cxnLst/>
              <a:rect l="l" t="t" r="r" b="b"/>
              <a:pathLst>
                <a:path w="185660" h="415356" extrusionOk="0">
                  <a:moveTo>
                    <a:pt x="52006" y="0"/>
                  </a:moveTo>
                  <a:lnTo>
                    <a:pt x="90314" y="0"/>
                  </a:lnTo>
                  <a:lnTo>
                    <a:pt x="90314" y="87916"/>
                  </a:lnTo>
                  <a:lnTo>
                    <a:pt x="170801" y="87916"/>
                  </a:lnTo>
                  <a:lnTo>
                    <a:pt x="170801" y="123129"/>
                  </a:lnTo>
                  <a:lnTo>
                    <a:pt x="90314" y="123129"/>
                  </a:lnTo>
                  <a:lnTo>
                    <a:pt x="90314" y="333695"/>
                  </a:lnTo>
                  <a:cubicBezTo>
                    <a:pt x="90598" y="347552"/>
                    <a:pt x="94365" y="358699"/>
                    <a:pt x="101613" y="367138"/>
                  </a:cubicBezTo>
                  <a:cubicBezTo>
                    <a:pt x="108862" y="375576"/>
                    <a:pt x="117891" y="379911"/>
                    <a:pt x="128700" y="380143"/>
                  </a:cubicBezTo>
                  <a:cubicBezTo>
                    <a:pt x="136207" y="380079"/>
                    <a:pt x="143172" y="378814"/>
                    <a:pt x="149596" y="376350"/>
                  </a:cubicBezTo>
                  <a:cubicBezTo>
                    <a:pt x="156019" y="373886"/>
                    <a:pt x="161436" y="370608"/>
                    <a:pt x="165848" y="366518"/>
                  </a:cubicBezTo>
                  <a:lnTo>
                    <a:pt x="185660" y="394970"/>
                  </a:lnTo>
                  <a:cubicBezTo>
                    <a:pt x="177185" y="401495"/>
                    <a:pt x="167821" y="406514"/>
                    <a:pt x="157567" y="410028"/>
                  </a:cubicBezTo>
                  <a:cubicBezTo>
                    <a:pt x="147313" y="413541"/>
                    <a:pt x="136865" y="415317"/>
                    <a:pt x="126224" y="415356"/>
                  </a:cubicBezTo>
                  <a:cubicBezTo>
                    <a:pt x="104177" y="414934"/>
                    <a:pt x="86392" y="407284"/>
                    <a:pt x="72869" y="392407"/>
                  </a:cubicBezTo>
                  <a:cubicBezTo>
                    <a:pt x="59345" y="377530"/>
                    <a:pt x="52391" y="357959"/>
                    <a:pt x="52006" y="333695"/>
                  </a:cubicBezTo>
                  <a:lnTo>
                    <a:pt x="52006" y="123129"/>
                  </a:lnTo>
                  <a:lnTo>
                    <a:pt x="0" y="123129"/>
                  </a:lnTo>
                  <a:lnTo>
                    <a:pt x="0" y="87916"/>
                  </a:lnTo>
                  <a:lnTo>
                    <a:pt x="52006" y="87916"/>
                  </a:lnTo>
                  <a:lnTo>
                    <a:pt x="52006"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5" name="Google Shape;575;p49"/>
            <p:cNvSpPr/>
            <p:nvPr/>
          </p:nvSpPr>
          <p:spPr>
            <a:xfrm>
              <a:off x="11199144" y="2298664"/>
              <a:ext cx="185660" cy="415356"/>
            </a:xfrm>
            <a:custGeom>
              <a:avLst/>
              <a:gdLst/>
              <a:ahLst/>
              <a:cxnLst/>
              <a:rect l="l" t="t" r="r" b="b"/>
              <a:pathLst>
                <a:path w="185660" h="415356" extrusionOk="0">
                  <a:moveTo>
                    <a:pt x="52006" y="0"/>
                  </a:moveTo>
                  <a:lnTo>
                    <a:pt x="90315" y="0"/>
                  </a:lnTo>
                  <a:lnTo>
                    <a:pt x="90315" y="87916"/>
                  </a:lnTo>
                  <a:lnTo>
                    <a:pt x="170802" y="87916"/>
                  </a:lnTo>
                  <a:lnTo>
                    <a:pt x="170802" y="123129"/>
                  </a:lnTo>
                  <a:lnTo>
                    <a:pt x="90315" y="123129"/>
                  </a:lnTo>
                  <a:lnTo>
                    <a:pt x="90315" y="333695"/>
                  </a:lnTo>
                  <a:cubicBezTo>
                    <a:pt x="90599" y="347552"/>
                    <a:pt x="94366" y="358699"/>
                    <a:pt x="101614" y="367138"/>
                  </a:cubicBezTo>
                  <a:cubicBezTo>
                    <a:pt x="108863" y="375576"/>
                    <a:pt x="117892" y="379911"/>
                    <a:pt x="128701" y="380143"/>
                  </a:cubicBezTo>
                  <a:cubicBezTo>
                    <a:pt x="136208" y="380079"/>
                    <a:pt x="143173" y="378814"/>
                    <a:pt x="149596" y="376350"/>
                  </a:cubicBezTo>
                  <a:cubicBezTo>
                    <a:pt x="156020" y="373886"/>
                    <a:pt x="161437" y="370608"/>
                    <a:pt x="165848" y="366518"/>
                  </a:cubicBezTo>
                  <a:lnTo>
                    <a:pt x="185660" y="394970"/>
                  </a:lnTo>
                  <a:cubicBezTo>
                    <a:pt x="177186" y="401495"/>
                    <a:pt x="167822" y="406514"/>
                    <a:pt x="157568" y="410028"/>
                  </a:cubicBezTo>
                  <a:cubicBezTo>
                    <a:pt x="147314" y="413541"/>
                    <a:pt x="136866" y="415317"/>
                    <a:pt x="126224" y="415356"/>
                  </a:cubicBezTo>
                  <a:cubicBezTo>
                    <a:pt x="104178" y="414934"/>
                    <a:pt x="86393" y="407284"/>
                    <a:pt x="72870" y="392407"/>
                  </a:cubicBezTo>
                  <a:cubicBezTo>
                    <a:pt x="59346" y="377530"/>
                    <a:pt x="52392" y="357959"/>
                    <a:pt x="52006" y="333695"/>
                  </a:cubicBezTo>
                  <a:lnTo>
                    <a:pt x="52006" y="123129"/>
                  </a:lnTo>
                  <a:lnTo>
                    <a:pt x="0" y="123129"/>
                  </a:lnTo>
                  <a:lnTo>
                    <a:pt x="0" y="87916"/>
                  </a:lnTo>
                  <a:lnTo>
                    <a:pt x="52006" y="87916"/>
                  </a:lnTo>
                  <a:lnTo>
                    <a:pt x="52006"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6" name="Google Shape;576;p49"/>
            <p:cNvSpPr/>
            <p:nvPr/>
          </p:nvSpPr>
          <p:spPr>
            <a:xfrm>
              <a:off x="7184309" y="2379151"/>
              <a:ext cx="309486" cy="334869"/>
            </a:xfrm>
            <a:custGeom>
              <a:avLst/>
              <a:gdLst/>
              <a:ahLst/>
              <a:cxnLst/>
              <a:rect l="l" t="t" r="r" b="b"/>
              <a:pathLst>
                <a:path w="309486" h="334869" extrusionOk="0">
                  <a:moveTo>
                    <a:pt x="157840" y="0"/>
                  </a:moveTo>
                  <a:cubicBezTo>
                    <a:pt x="205615" y="720"/>
                    <a:pt x="242734" y="17376"/>
                    <a:pt x="269197" y="49965"/>
                  </a:cubicBezTo>
                  <a:cubicBezTo>
                    <a:pt x="295660" y="82555"/>
                    <a:pt x="309089" y="126754"/>
                    <a:pt x="309486" y="182564"/>
                  </a:cubicBezTo>
                  <a:lnTo>
                    <a:pt x="38928" y="182564"/>
                  </a:lnTo>
                  <a:cubicBezTo>
                    <a:pt x="42863" y="216445"/>
                    <a:pt x="55740" y="244247"/>
                    <a:pt x="77559" y="265969"/>
                  </a:cubicBezTo>
                  <a:cubicBezTo>
                    <a:pt x="99377" y="287692"/>
                    <a:pt x="126963" y="298921"/>
                    <a:pt x="160317" y="299656"/>
                  </a:cubicBezTo>
                  <a:cubicBezTo>
                    <a:pt x="181013" y="299488"/>
                    <a:pt x="201090" y="295797"/>
                    <a:pt x="220547" y="288582"/>
                  </a:cubicBezTo>
                  <a:cubicBezTo>
                    <a:pt x="240005" y="281367"/>
                    <a:pt x="255436" y="271635"/>
                    <a:pt x="266842" y="259387"/>
                  </a:cubicBezTo>
                  <a:lnTo>
                    <a:pt x="290950" y="285407"/>
                  </a:lnTo>
                  <a:cubicBezTo>
                    <a:pt x="276534" y="300459"/>
                    <a:pt x="257271" y="312414"/>
                    <a:pt x="233160" y="321273"/>
                  </a:cubicBezTo>
                  <a:cubicBezTo>
                    <a:pt x="209050" y="330132"/>
                    <a:pt x="184975" y="334664"/>
                    <a:pt x="160937" y="334869"/>
                  </a:cubicBezTo>
                  <a:cubicBezTo>
                    <a:pt x="132043" y="334568"/>
                    <a:pt x="105473" y="327127"/>
                    <a:pt x="81227" y="312548"/>
                  </a:cubicBezTo>
                  <a:cubicBezTo>
                    <a:pt x="56980" y="297968"/>
                    <a:pt x="37482" y="278056"/>
                    <a:pt x="22732" y="252812"/>
                  </a:cubicBezTo>
                  <a:cubicBezTo>
                    <a:pt x="7982" y="227567"/>
                    <a:pt x="405" y="198797"/>
                    <a:pt x="0" y="166502"/>
                  </a:cubicBezTo>
                  <a:cubicBezTo>
                    <a:pt x="343" y="134622"/>
                    <a:pt x="7561" y="106198"/>
                    <a:pt x="21654" y="81230"/>
                  </a:cubicBezTo>
                  <a:cubicBezTo>
                    <a:pt x="35746" y="56262"/>
                    <a:pt x="54656" y="36557"/>
                    <a:pt x="78382" y="22115"/>
                  </a:cubicBezTo>
                  <a:cubicBezTo>
                    <a:pt x="102109" y="7673"/>
                    <a:pt x="128595" y="301"/>
                    <a:pt x="157840" y="0"/>
                  </a:cubicBezTo>
                  <a:close/>
                  <a:moveTo>
                    <a:pt x="159079" y="35212"/>
                  </a:moveTo>
                  <a:cubicBezTo>
                    <a:pt x="127505" y="35742"/>
                    <a:pt x="100848" y="46145"/>
                    <a:pt x="79107" y="66423"/>
                  </a:cubicBezTo>
                  <a:cubicBezTo>
                    <a:pt x="57366" y="86700"/>
                    <a:pt x="44179" y="113676"/>
                    <a:pt x="39547" y="147351"/>
                  </a:cubicBezTo>
                  <a:lnTo>
                    <a:pt x="271796" y="147351"/>
                  </a:lnTo>
                  <a:cubicBezTo>
                    <a:pt x="268881" y="114489"/>
                    <a:pt x="257836" y="87745"/>
                    <a:pt x="238663" y="67120"/>
                  </a:cubicBezTo>
                  <a:cubicBezTo>
                    <a:pt x="219489" y="46494"/>
                    <a:pt x="192961" y="35858"/>
                    <a:pt x="159079" y="35212"/>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7" name="Google Shape;577;p49"/>
            <p:cNvSpPr/>
            <p:nvPr/>
          </p:nvSpPr>
          <p:spPr>
            <a:xfrm>
              <a:off x="7784908" y="2379151"/>
              <a:ext cx="162134" cy="327439"/>
            </a:xfrm>
            <a:custGeom>
              <a:avLst/>
              <a:gdLst/>
              <a:ahLst/>
              <a:cxnLst/>
              <a:rect l="l" t="t" r="r" b="b"/>
              <a:pathLst>
                <a:path w="162134" h="327439" extrusionOk="0">
                  <a:moveTo>
                    <a:pt x="162134" y="0"/>
                  </a:moveTo>
                  <a:lnTo>
                    <a:pt x="162134" y="35212"/>
                  </a:lnTo>
                  <a:cubicBezTo>
                    <a:pt x="125283" y="35792"/>
                    <a:pt x="95591" y="46396"/>
                    <a:pt x="73057" y="67025"/>
                  </a:cubicBezTo>
                  <a:cubicBezTo>
                    <a:pt x="50523" y="87655"/>
                    <a:pt x="38941" y="114831"/>
                    <a:pt x="38309" y="148556"/>
                  </a:cubicBezTo>
                  <a:lnTo>
                    <a:pt x="38309" y="327439"/>
                  </a:lnTo>
                  <a:lnTo>
                    <a:pt x="0" y="327439"/>
                  </a:lnTo>
                  <a:lnTo>
                    <a:pt x="0" y="7429"/>
                  </a:lnTo>
                  <a:lnTo>
                    <a:pt x="38309" y="7429"/>
                  </a:lnTo>
                  <a:lnTo>
                    <a:pt x="38309" y="74217"/>
                  </a:lnTo>
                  <a:cubicBezTo>
                    <a:pt x="47338" y="51898"/>
                    <a:pt x="62713" y="34035"/>
                    <a:pt x="84434" y="20628"/>
                  </a:cubicBezTo>
                  <a:cubicBezTo>
                    <a:pt x="106154" y="7222"/>
                    <a:pt x="132054" y="345"/>
                    <a:pt x="162134"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8" name="Google Shape;578;p49"/>
            <p:cNvSpPr/>
            <p:nvPr/>
          </p:nvSpPr>
          <p:spPr>
            <a:xfrm>
              <a:off x="7992696" y="2379151"/>
              <a:ext cx="330536" cy="334869"/>
            </a:xfrm>
            <a:custGeom>
              <a:avLst/>
              <a:gdLst/>
              <a:ahLst/>
              <a:cxnLst/>
              <a:rect l="l" t="t" r="r" b="b"/>
              <a:pathLst>
                <a:path w="330536" h="334869" extrusionOk="0">
                  <a:moveTo>
                    <a:pt x="165267" y="0"/>
                  </a:moveTo>
                  <a:cubicBezTo>
                    <a:pt x="195773" y="366"/>
                    <a:pt x="223451" y="8019"/>
                    <a:pt x="248301" y="22960"/>
                  </a:cubicBezTo>
                  <a:cubicBezTo>
                    <a:pt x="273151" y="37901"/>
                    <a:pt x="292978" y="57935"/>
                    <a:pt x="307782" y="83060"/>
                  </a:cubicBezTo>
                  <a:cubicBezTo>
                    <a:pt x="322585" y="108185"/>
                    <a:pt x="330170" y="136207"/>
                    <a:pt x="330536" y="167125"/>
                  </a:cubicBezTo>
                  <a:cubicBezTo>
                    <a:pt x="330170" y="198051"/>
                    <a:pt x="322585" y="226126"/>
                    <a:pt x="307782" y="251351"/>
                  </a:cubicBezTo>
                  <a:cubicBezTo>
                    <a:pt x="292978" y="276575"/>
                    <a:pt x="273151" y="296708"/>
                    <a:pt x="248301" y="311748"/>
                  </a:cubicBezTo>
                  <a:cubicBezTo>
                    <a:pt x="223451" y="326788"/>
                    <a:pt x="195773" y="334495"/>
                    <a:pt x="165267" y="334869"/>
                  </a:cubicBezTo>
                  <a:cubicBezTo>
                    <a:pt x="134762" y="334495"/>
                    <a:pt x="107084" y="326788"/>
                    <a:pt x="82234" y="311748"/>
                  </a:cubicBezTo>
                  <a:cubicBezTo>
                    <a:pt x="57384" y="296708"/>
                    <a:pt x="37557" y="276575"/>
                    <a:pt x="22754" y="251351"/>
                  </a:cubicBezTo>
                  <a:cubicBezTo>
                    <a:pt x="7951" y="226126"/>
                    <a:pt x="366" y="198051"/>
                    <a:pt x="0" y="167125"/>
                  </a:cubicBezTo>
                  <a:cubicBezTo>
                    <a:pt x="366" y="136207"/>
                    <a:pt x="7951" y="108185"/>
                    <a:pt x="22754" y="83060"/>
                  </a:cubicBezTo>
                  <a:cubicBezTo>
                    <a:pt x="37557" y="57935"/>
                    <a:pt x="57384" y="37901"/>
                    <a:pt x="82234" y="22960"/>
                  </a:cubicBezTo>
                  <a:cubicBezTo>
                    <a:pt x="107084" y="8019"/>
                    <a:pt x="134762" y="366"/>
                    <a:pt x="165267" y="0"/>
                  </a:cubicBezTo>
                  <a:close/>
                  <a:moveTo>
                    <a:pt x="165267" y="35212"/>
                  </a:moveTo>
                  <a:cubicBezTo>
                    <a:pt x="129954" y="36180"/>
                    <a:pt x="100407" y="49108"/>
                    <a:pt x="76628" y="73997"/>
                  </a:cubicBezTo>
                  <a:cubicBezTo>
                    <a:pt x="52849" y="98885"/>
                    <a:pt x="40489" y="129928"/>
                    <a:pt x="39547" y="167125"/>
                  </a:cubicBezTo>
                  <a:cubicBezTo>
                    <a:pt x="40489" y="204348"/>
                    <a:pt x="52849" y="235494"/>
                    <a:pt x="76628" y="260563"/>
                  </a:cubicBezTo>
                  <a:cubicBezTo>
                    <a:pt x="100407" y="285632"/>
                    <a:pt x="129954" y="298663"/>
                    <a:pt x="165267" y="299656"/>
                  </a:cubicBezTo>
                  <a:cubicBezTo>
                    <a:pt x="200581" y="298663"/>
                    <a:pt x="230128" y="285632"/>
                    <a:pt x="253907" y="260563"/>
                  </a:cubicBezTo>
                  <a:cubicBezTo>
                    <a:pt x="277686" y="235494"/>
                    <a:pt x="290047" y="204348"/>
                    <a:pt x="290989" y="167125"/>
                  </a:cubicBezTo>
                  <a:cubicBezTo>
                    <a:pt x="290047" y="129928"/>
                    <a:pt x="277686" y="98885"/>
                    <a:pt x="253907" y="73997"/>
                  </a:cubicBezTo>
                  <a:cubicBezTo>
                    <a:pt x="230128" y="49108"/>
                    <a:pt x="200581" y="36180"/>
                    <a:pt x="165267" y="35212"/>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9" name="Google Shape;579;p49"/>
            <p:cNvSpPr/>
            <p:nvPr/>
          </p:nvSpPr>
          <p:spPr>
            <a:xfrm>
              <a:off x="8404653" y="2379151"/>
              <a:ext cx="303913" cy="433929"/>
            </a:xfrm>
            <a:custGeom>
              <a:avLst/>
              <a:gdLst/>
              <a:ahLst/>
              <a:cxnLst/>
              <a:rect l="l" t="t" r="r" b="b"/>
              <a:pathLst>
                <a:path w="303913" h="433929" extrusionOk="0">
                  <a:moveTo>
                    <a:pt x="157842" y="0"/>
                  </a:moveTo>
                  <a:cubicBezTo>
                    <a:pt x="199966" y="1002"/>
                    <a:pt x="234608" y="16936"/>
                    <a:pt x="261767" y="47802"/>
                  </a:cubicBezTo>
                  <a:cubicBezTo>
                    <a:pt x="288926" y="78669"/>
                    <a:pt x="302975" y="118456"/>
                    <a:pt x="303913" y="167163"/>
                  </a:cubicBezTo>
                  <a:cubicBezTo>
                    <a:pt x="302975" y="216136"/>
                    <a:pt x="288926" y="256082"/>
                    <a:pt x="261767" y="287003"/>
                  </a:cubicBezTo>
                  <a:cubicBezTo>
                    <a:pt x="234608" y="317924"/>
                    <a:pt x="199966" y="333879"/>
                    <a:pt x="157842" y="334869"/>
                  </a:cubicBezTo>
                  <a:cubicBezTo>
                    <a:pt x="131378" y="334665"/>
                    <a:pt x="107972" y="328432"/>
                    <a:pt x="87624" y="316172"/>
                  </a:cubicBezTo>
                  <a:cubicBezTo>
                    <a:pt x="67276" y="303912"/>
                    <a:pt x="50837" y="286849"/>
                    <a:pt x="38308" y="264985"/>
                  </a:cubicBezTo>
                  <a:lnTo>
                    <a:pt x="38308" y="433929"/>
                  </a:lnTo>
                  <a:lnTo>
                    <a:pt x="0" y="433929"/>
                  </a:lnTo>
                  <a:lnTo>
                    <a:pt x="0" y="7429"/>
                  </a:lnTo>
                  <a:lnTo>
                    <a:pt x="38308" y="7429"/>
                  </a:lnTo>
                  <a:lnTo>
                    <a:pt x="38308" y="69894"/>
                  </a:lnTo>
                  <a:cubicBezTo>
                    <a:pt x="50837" y="48025"/>
                    <a:pt x="67276" y="30959"/>
                    <a:pt x="87624" y="18698"/>
                  </a:cubicBezTo>
                  <a:cubicBezTo>
                    <a:pt x="107972" y="6437"/>
                    <a:pt x="131378" y="204"/>
                    <a:pt x="157842" y="0"/>
                  </a:cubicBezTo>
                  <a:close/>
                  <a:moveTo>
                    <a:pt x="150410" y="35212"/>
                  </a:moveTo>
                  <a:cubicBezTo>
                    <a:pt x="117017" y="35870"/>
                    <a:pt x="90127" y="48179"/>
                    <a:pt x="69740" y="72139"/>
                  </a:cubicBezTo>
                  <a:cubicBezTo>
                    <a:pt x="49354" y="96098"/>
                    <a:pt x="38876" y="127760"/>
                    <a:pt x="38308" y="167125"/>
                  </a:cubicBezTo>
                  <a:cubicBezTo>
                    <a:pt x="38876" y="206515"/>
                    <a:pt x="49354" y="238281"/>
                    <a:pt x="69740" y="262421"/>
                  </a:cubicBezTo>
                  <a:cubicBezTo>
                    <a:pt x="90127" y="286561"/>
                    <a:pt x="117017" y="298972"/>
                    <a:pt x="150410" y="299656"/>
                  </a:cubicBezTo>
                  <a:cubicBezTo>
                    <a:pt x="183312" y="298856"/>
                    <a:pt x="210253" y="286212"/>
                    <a:pt x="231233" y="261724"/>
                  </a:cubicBezTo>
                  <a:cubicBezTo>
                    <a:pt x="252213" y="237235"/>
                    <a:pt x="263051" y="205703"/>
                    <a:pt x="263747" y="167125"/>
                  </a:cubicBezTo>
                  <a:cubicBezTo>
                    <a:pt x="263051" y="128573"/>
                    <a:pt x="252213" y="97143"/>
                    <a:pt x="231233" y="72836"/>
                  </a:cubicBezTo>
                  <a:cubicBezTo>
                    <a:pt x="210253" y="48528"/>
                    <a:pt x="183312" y="35987"/>
                    <a:pt x="150410" y="35212"/>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80" name="Google Shape;580;p49"/>
            <p:cNvSpPr/>
            <p:nvPr/>
          </p:nvSpPr>
          <p:spPr>
            <a:xfrm>
              <a:off x="8764222" y="2379151"/>
              <a:ext cx="330535" cy="334869"/>
            </a:xfrm>
            <a:custGeom>
              <a:avLst/>
              <a:gdLst/>
              <a:ahLst/>
              <a:cxnLst/>
              <a:rect l="l" t="t" r="r" b="b"/>
              <a:pathLst>
                <a:path w="330535" h="334869" extrusionOk="0">
                  <a:moveTo>
                    <a:pt x="165267" y="0"/>
                  </a:moveTo>
                  <a:cubicBezTo>
                    <a:pt x="195773" y="366"/>
                    <a:pt x="223451" y="8019"/>
                    <a:pt x="248301" y="22960"/>
                  </a:cubicBezTo>
                  <a:cubicBezTo>
                    <a:pt x="273151" y="37901"/>
                    <a:pt x="292978" y="57935"/>
                    <a:pt x="307781" y="83060"/>
                  </a:cubicBezTo>
                  <a:cubicBezTo>
                    <a:pt x="322585" y="108185"/>
                    <a:pt x="330169" y="136207"/>
                    <a:pt x="330535" y="167125"/>
                  </a:cubicBezTo>
                  <a:cubicBezTo>
                    <a:pt x="330169" y="198051"/>
                    <a:pt x="322585" y="226126"/>
                    <a:pt x="307781" y="251351"/>
                  </a:cubicBezTo>
                  <a:cubicBezTo>
                    <a:pt x="292978" y="276575"/>
                    <a:pt x="273151" y="296708"/>
                    <a:pt x="248301" y="311748"/>
                  </a:cubicBezTo>
                  <a:cubicBezTo>
                    <a:pt x="223451" y="326788"/>
                    <a:pt x="195773" y="334495"/>
                    <a:pt x="165267" y="334869"/>
                  </a:cubicBezTo>
                  <a:cubicBezTo>
                    <a:pt x="134761" y="334495"/>
                    <a:pt x="107083" y="326788"/>
                    <a:pt x="82234" y="311748"/>
                  </a:cubicBezTo>
                  <a:cubicBezTo>
                    <a:pt x="57383" y="296708"/>
                    <a:pt x="37557" y="276575"/>
                    <a:pt x="22754" y="251351"/>
                  </a:cubicBezTo>
                  <a:cubicBezTo>
                    <a:pt x="7951" y="226126"/>
                    <a:pt x="366" y="198051"/>
                    <a:pt x="0" y="167125"/>
                  </a:cubicBezTo>
                  <a:cubicBezTo>
                    <a:pt x="366" y="136207"/>
                    <a:pt x="7951" y="108185"/>
                    <a:pt x="22754" y="83060"/>
                  </a:cubicBezTo>
                  <a:cubicBezTo>
                    <a:pt x="37557" y="57935"/>
                    <a:pt x="57383" y="37901"/>
                    <a:pt x="82234" y="22960"/>
                  </a:cubicBezTo>
                  <a:cubicBezTo>
                    <a:pt x="107083" y="8019"/>
                    <a:pt x="134761" y="366"/>
                    <a:pt x="165267" y="0"/>
                  </a:cubicBezTo>
                  <a:close/>
                  <a:moveTo>
                    <a:pt x="165267" y="35212"/>
                  </a:moveTo>
                  <a:cubicBezTo>
                    <a:pt x="129954" y="36180"/>
                    <a:pt x="100407" y="49108"/>
                    <a:pt x="76628" y="73997"/>
                  </a:cubicBezTo>
                  <a:cubicBezTo>
                    <a:pt x="52849" y="98885"/>
                    <a:pt x="40489" y="129928"/>
                    <a:pt x="39547" y="167125"/>
                  </a:cubicBezTo>
                  <a:cubicBezTo>
                    <a:pt x="40489" y="204348"/>
                    <a:pt x="52849" y="235494"/>
                    <a:pt x="76628" y="260563"/>
                  </a:cubicBezTo>
                  <a:cubicBezTo>
                    <a:pt x="100407" y="285632"/>
                    <a:pt x="129954" y="298663"/>
                    <a:pt x="165267" y="299656"/>
                  </a:cubicBezTo>
                  <a:cubicBezTo>
                    <a:pt x="200581" y="298663"/>
                    <a:pt x="230128" y="285632"/>
                    <a:pt x="253907" y="260563"/>
                  </a:cubicBezTo>
                  <a:cubicBezTo>
                    <a:pt x="277686" y="235494"/>
                    <a:pt x="290047" y="204348"/>
                    <a:pt x="290989" y="167125"/>
                  </a:cubicBezTo>
                  <a:cubicBezTo>
                    <a:pt x="290047" y="129928"/>
                    <a:pt x="277686" y="98885"/>
                    <a:pt x="253907" y="73997"/>
                  </a:cubicBezTo>
                  <a:cubicBezTo>
                    <a:pt x="230128" y="49108"/>
                    <a:pt x="200581" y="36180"/>
                    <a:pt x="165267" y="35212"/>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81" name="Google Shape;581;p49"/>
            <p:cNvSpPr/>
            <p:nvPr/>
          </p:nvSpPr>
          <p:spPr>
            <a:xfrm>
              <a:off x="9443830" y="2379151"/>
              <a:ext cx="247572" cy="334869"/>
            </a:xfrm>
            <a:custGeom>
              <a:avLst/>
              <a:gdLst/>
              <a:ahLst/>
              <a:cxnLst/>
              <a:rect l="l" t="t" r="r" b="b"/>
              <a:pathLst>
                <a:path w="247572" h="334869" extrusionOk="0">
                  <a:moveTo>
                    <a:pt x="127498" y="0"/>
                  </a:moveTo>
                  <a:cubicBezTo>
                    <a:pt x="147218" y="103"/>
                    <a:pt x="166934" y="3295"/>
                    <a:pt x="186644" y="9575"/>
                  </a:cubicBezTo>
                  <a:cubicBezTo>
                    <a:pt x="206354" y="15856"/>
                    <a:pt x="224810" y="24609"/>
                    <a:pt x="242012" y="35833"/>
                  </a:cubicBezTo>
                  <a:lnTo>
                    <a:pt x="222857" y="65559"/>
                  </a:lnTo>
                  <a:cubicBezTo>
                    <a:pt x="206974" y="55624"/>
                    <a:pt x="190931" y="48089"/>
                    <a:pt x="174726" y="42954"/>
                  </a:cubicBezTo>
                  <a:cubicBezTo>
                    <a:pt x="158521" y="37819"/>
                    <a:pt x="142778" y="35238"/>
                    <a:pt x="127498" y="35212"/>
                  </a:cubicBezTo>
                  <a:cubicBezTo>
                    <a:pt x="107457" y="35367"/>
                    <a:pt x="90706" y="39857"/>
                    <a:pt x="77246" y="48683"/>
                  </a:cubicBezTo>
                  <a:cubicBezTo>
                    <a:pt x="63786" y="57508"/>
                    <a:pt x="56792" y="69739"/>
                    <a:pt x="56263" y="85377"/>
                  </a:cubicBezTo>
                  <a:cubicBezTo>
                    <a:pt x="56004" y="99440"/>
                    <a:pt x="62715" y="110949"/>
                    <a:pt x="76394" y="119903"/>
                  </a:cubicBezTo>
                  <a:cubicBezTo>
                    <a:pt x="90074" y="128857"/>
                    <a:pt x="112270" y="138198"/>
                    <a:pt x="142984" y="147927"/>
                  </a:cubicBezTo>
                  <a:cubicBezTo>
                    <a:pt x="173358" y="156519"/>
                    <a:pt x="198222" y="167667"/>
                    <a:pt x="217578" y="181369"/>
                  </a:cubicBezTo>
                  <a:cubicBezTo>
                    <a:pt x="236933" y="195071"/>
                    <a:pt x="246931" y="215508"/>
                    <a:pt x="247572" y="242680"/>
                  </a:cubicBezTo>
                  <a:cubicBezTo>
                    <a:pt x="246802" y="270365"/>
                    <a:pt x="235668" y="292542"/>
                    <a:pt x="214171" y="309212"/>
                  </a:cubicBezTo>
                  <a:cubicBezTo>
                    <a:pt x="192674" y="325881"/>
                    <a:pt x="165434" y="334434"/>
                    <a:pt x="132453" y="334869"/>
                  </a:cubicBezTo>
                  <a:cubicBezTo>
                    <a:pt x="109819" y="334780"/>
                    <a:pt x="86962" y="330634"/>
                    <a:pt x="63881" y="322433"/>
                  </a:cubicBezTo>
                  <a:cubicBezTo>
                    <a:pt x="40800" y="314231"/>
                    <a:pt x="19507" y="302510"/>
                    <a:pt x="0" y="287270"/>
                  </a:cubicBezTo>
                  <a:lnTo>
                    <a:pt x="21044" y="258782"/>
                  </a:lnTo>
                  <a:cubicBezTo>
                    <a:pt x="39390" y="272136"/>
                    <a:pt x="58025" y="282277"/>
                    <a:pt x="76948" y="289205"/>
                  </a:cubicBezTo>
                  <a:cubicBezTo>
                    <a:pt x="95870" y="296134"/>
                    <a:pt x="114372" y="299618"/>
                    <a:pt x="132453" y="299656"/>
                  </a:cubicBezTo>
                  <a:cubicBezTo>
                    <a:pt x="155166" y="299372"/>
                    <a:pt x="173543" y="294366"/>
                    <a:pt x="187584" y="284638"/>
                  </a:cubicBezTo>
                  <a:cubicBezTo>
                    <a:pt x="201624" y="274910"/>
                    <a:pt x="208851" y="262162"/>
                    <a:pt x="209264" y="246396"/>
                  </a:cubicBezTo>
                  <a:cubicBezTo>
                    <a:pt x="208942" y="229481"/>
                    <a:pt x="201224" y="216244"/>
                    <a:pt x="186112" y="206683"/>
                  </a:cubicBezTo>
                  <a:cubicBezTo>
                    <a:pt x="171000" y="197123"/>
                    <a:pt x="150430" y="188685"/>
                    <a:pt x="124401" y="181369"/>
                  </a:cubicBezTo>
                  <a:cubicBezTo>
                    <a:pt x="86371" y="170622"/>
                    <a:pt x="59031" y="158210"/>
                    <a:pt x="42382" y="144133"/>
                  </a:cubicBezTo>
                  <a:cubicBezTo>
                    <a:pt x="25733" y="130057"/>
                    <a:pt x="17590" y="111917"/>
                    <a:pt x="17954" y="89712"/>
                  </a:cubicBezTo>
                  <a:cubicBezTo>
                    <a:pt x="18686" y="62673"/>
                    <a:pt x="29278" y="41063"/>
                    <a:pt x="49729" y="24883"/>
                  </a:cubicBezTo>
                  <a:cubicBezTo>
                    <a:pt x="70181" y="8703"/>
                    <a:pt x="96104" y="409"/>
                    <a:pt x="127498"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82" name="Google Shape;582;p49"/>
            <p:cNvSpPr/>
            <p:nvPr/>
          </p:nvSpPr>
          <p:spPr>
            <a:xfrm>
              <a:off x="10449527" y="2379151"/>
              <a:ext cx="305770" cy="433929"/>
            </a:xfrm>
            <a:custGeom>
              <a:avLst/>
              <a:gdLst/>
              <a:ahLst/>
              <a:cxnLst/>
              <a:rect l="l" t="t" r="r" b="b"/>
              <a:pathLst>
                <a:path w="305770" h="433929" extrusionOk="0">
                  <a:moveTo>
                    <a:pt x="144833" y="0"/>
                  </a:moveTo>
                  <a:cubicBezTo>
                    <a:pt x="172238" y="138"/>
                    <a:pt x="196392" y="6193"/>
                    <a:pt x="217295" y="18166"/>
                  </a:cubicBezTo>
                  <a:cubicBezTo>
                    <a:pt x="238197" y="30138"/>
                    <a:pt x="254920" y="47197"/>
                    <a:pt x="267462" y="69342"/>
                  </a:cubicBezTo>
                  <a:lnTo>
                    <a:pt x="267462" y="7429"/>
                  </a:lnTo>
                  <a:lnTo>
                    <a:pt x="305770" y="7429"/>
                  </a:lnTo>
                  <a:lnTo>
                    <a:pt x="305770" y="293411"/>
                  </a:lnTo>
                  <a:cubicBezTo>
                    <a:pt x="304987" y="335306"/>
                    <a:pt x="290628" y="369024"/>
                    <a:pt x="262693" y="394562"/>
                  </a:cubicBezTo>
                  <a:cubicBezTo>
                    <a:pt x="234759" y="420100"/>
                    <a:pt x="197950" y="433223"/>
                    <a:pt x="152265" y="433929"/>
                  </a:cubicBezTo>
                  <a:cubicBezTo>
                    <a:pt x="126743" y="433698"/>
                    <a:pt x="102539" y="429681"/>
                    <a:pt x="79653" y="421880"/>
                  </a:cubicBezTo>
                  <a:cubicBezTo>
                    <a:pt x="56767" y="414078"/>
                    <a:pt x="37837" y="403878"/>
                    <a:pt x="22863" y="391281"/>
                  </a:cubicBezTo>
                  <a:lnTo>
                    <a:pt x="40165" y="360299"/>
                  </a:lnTo>
                  <a:cubicBezTo>
                    <a:pt x="53533" y="372201"/>
                    <a:pt x="69687" y="381547"/>
                    <a:pt x="88629" y="388337"/>
                  </a:cubicBezTo>
                  <a:cubicBezTo>
                    <a:pt x="107569" y="395128"/>
                    <a:pt x="127130" y="398587"/>
                    <a:pt x="147310" y="398716"/>
                  </a:cubicBezTo>
                  <a:cubicBezTo>
                    <a:pt x="184561" y="398393"/>
                    <a:pt x="213799" y="388971"/>
                    <a:pt x="235023" y="370449"/>
                  </a:cubicBezTo>
                  <a:cubicBezTo>
                    <a:pt x="256249" y="351928"/>
                    <a:pt x="267062" y="326249"/>
                    <a:pt x="267462" y="293411"/>
                  </a:cubicBezTo>
                  <a:lnTo>
                    <a:pt x="267462" y="234017"/>
                  </a:lnTo>
                  <a:cubicBezTo>
                    <a:pt x="254843" y="256428"/>
                    <a:pt x="237965" y="273648"/>
                    <a:pt x="216830" y="285678"/>
                  </a:cubicBezTo>
                  <a:cubicBezTo>
                    <a:pt x="195696" y="297707"/>
                    <a:pt x="171696" y="303786"/>
                    <a:pt x="144833" y="303913"/>
                  </a:cubicBezTo>
                  <a:cubicBezTo>
                    <a:pt x="102761" y="303026"/>
                    <a:pt x="68325" y="288564"/>
                    <a:pt x="41527" y="260527"/>
                  </a:cubicBezTo>
                  <a:cubicBezTo>
                    <a:pt x="14729" y="232489"/>
                    <a:pt x="886" y="196196"/>
                    <a:pt x="0" y="151646"/>
                  </a:cubicBezTo>
                  <a:cubicBezTo>
                    <a:pt x="886" y="107393"/>
                    <a:pt x="14729" y="71281"/>
                    <a:pt x="41527" y="43308"/>
                  </a:cubicBezTo>
                  <a:cubicBezTo>
                    <a:pt x="68325" y="15335"/>
                    <a:pt x="102761" y="899"/>
                    <a:pt x="144833" y="0"/>
                  </a:cubicBezTo>
                  <a:close/>
                  <a:moveTo>
                    <a:pt x="152265" y="35212"/>
                  </a:moveTo>
                  <a:cubicBezTo>
                    <a:pt x="119685" y="35921"/>
                    <a:pt x="93028" y="47045"/>
                    <a:pt x="72294" y="68583"/>
                  </a:cubicBezTo>
                  <a:cubicBezTo>
                    <a:pt x="51559" y="90122"/>
                    <a:pt x="40849" y="117823"/>
                    <a:pt x="40165" y="151685"/>
                  </a:cubicBezTo>
                  <a:cubicBezTo>
                    <a:pt x="40849" y="185815"/>
                    <a:pt x="51559" y="213675"/>
                    <a:pt x="72294" y="235267"/>
                  </a:cubicBezTo>
                  <a:cubicBezTo>
                    <a:pt x="93028" y="256859"/>
                    <a:pt x="119685" y="268003"/>
                    <a:pt x="152265" y="268700"/>
                  </a:cubicBezTo>
                  <a:cubicBezTo>
                    <a:pt x="186057" y="268120"/>
                    <a:pt x="213540" y="257207"/>
                    <a:pt x="234714" y="235959"/>
                  </a:cubicBezTo>
                  <a:cubicBezTo>
                    <a:pt x="255888" y="214711"/>
                    <a:pt x="266804" y="186607"/>
                    <a:pt x="267462" y="151646"/>
                  </a:cubicBezTo>
                  <a:cubicBezTo>
                    <a:pt x="266804" y="116989"/>
                    <a:pt x="255888" y="89068"/>
                    <a:pt x="234714" y="67882"/>
                  </a:cubicBezTo>
                  <a:cubicBezTo>
                    <a:pt x="213540" y="46696"/>
                    <a:pt x="186057" y="35806"/>
                    <a:pt x="152265" y="35212"/>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83" name="Google Shape;583;p49"/>
            <p:cNvSpPr/>
            <p:nvPr/>
          </p:nvSpPr>
          <p:spPr>
            <a:xfrm>
              <a:off x="9327958" y="2386580"/>
              <a:ext cx="38308" cy="320010"/>
            </a:xfrm>
            <a:custGeom>
              <a:avLst/>
              <a:gdLst/>
              <a:ahLst/>
              <a:cxnLst/>
              <a:rect l="l" t="t" r="r" b="b"/>
              <a:pathLst>
                <a:path w="38308" h="320010" extrusionOk="0">
                  <a:moveTo>
                    <a:pt x="0" y="0"/>
                  </a:moveTo>
                  <a:lnTo>
                    <a:pt x="38308" y="0"/>
                  </a:lnTo>
                  <a:lnTo>
                    <a:pt x="38308" y="320010"/>
                  </a:lnTo>
                  <a:lnTo>
                    <a:pt x="0" y="320010"/>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84" name="Google Shape;584;p49"/>
            <p:cNvSpPr/>
            <p:nvPr/>
          </p:nvSpPr>
          <p:spPr>
            <a:xfrm>
              <a:off x="10328084" y="2386580"/>
              <a:ext cx="38309" cy="320010"/>
            </a:xfrm>
            <a:custGeom>
              <a:avLst/>
              <a:gdLst/>
              <a:ahLst/>
              <a:cxnLst/>
              <a:rect l="l" t="t" r="r" b="b"/>
              <a:pathLst>
                <a:path w="38309" h="320010" extrusionOk="0">
                  <a:moveTo>
                    <a:pt x="0" y="0"/>
                  </a:moveTo>
                  <a:lnTo>
                    <a:pt x="38309" y="0"/>
                  </a:lnTo>
                  <a:lnTo>
                    <a:pt x="38309" y="320010"/>
                  </a:lnTo>
                  <a:lnTo>
                    <a:pt x="0" y="320010"/>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grpSp>
      <p:grpSp>
        <p:nvGrpSpPr>
          <p:cNvPr id="585" name="Google Shape;585;p49"/>
          <p:cNvGrpSpPr/>
          <p:nvPr/>
        </p:nvGrpSpPr>
        <p:grpSpPr>
          <a:xfrm>
            <a:off x="504487" y="1669498"/>
            <a:ext cx="2266994" cy="409553"/>
            <a:chOff x="2656324" y="2163854"/>
            <a:chExt cx="3021853" cy="546070"/>
          </a:xfrm>
        </p:grpSpPr>
        <p:sp>
          <p:nvSpPr>
            <p:cNvPr id="586" name="Google Shape;586;p49"/>
            <p:cNvSpPr/>
            <p:nvPr/>
          </p:nvSpPr>
          <p:spPr>
            <a:xfrm>
              <a:off x="5302274" y="2163854"/>
              <a:ext cx="61293" cy="61294"/>
            </a:xfrm>
            <a:custGeom>
              <a:avLst/>
              <a:gdLst/>
              <a:ahLst/>
              <a:cxnLst/>
              <a:rect l="l" t="t" r="r" b="b"/>
              <a:pathLst>
                <a:path w="61293" h="61294" extrusionOk="0">
                  <a:moveTo>
                    <a:pt x="30956" y="0"/>
                  </a:moveTo>
                  <a:cubicBezTo>
                    <a:pt x="39211" y="0"/>
                    <a:pt x="46331" y="2993"/>
                    <a:pt x="52316" y="8978"/>
                  </a:cubicBezTo>
                  <a:cubicBezTo>
                    <a:pt x="58301" y="14963"/>
                    <a:pt x="61293" y="22083"/>
                    <a:pt x="61293" y="30338"/>
                  </a:cubicBezTo>
                  <a:cubicBezTo>
                    <a:pt x="61293" y="38592"/>
                    <a:pt x="58301" y="45816"/>
                    <a:pt x="52316" y="52007"/>
                  </a:cubicBezTo>
                  <a:cubicBezTo>
                    <a:pt x="46331" y="58198"/>
                    <a:pt x="39211" y="61294"/>
                    <a:pt x="30956" y="61294"/>
                  </a:cubicBezTo>
                  <a:cubicBezTo>
                    <a:pt x="22288" y="61294"/>
                    <a:pt x="14962" y="58198"/>
                    <a:pt x="8977" y="52007"/>
                  </a:cubicBezTo>
                  <a:cubicBezTo>
                    <a:pt x="2992" y="45816"/>
                    <a:pt x="0" y="38592"/>
                    <a:pt x="0" y="30338"/>
                  </a:cubicBezTo>
                  <a:cubicBezTo>
                    <a:pt x="0" y="22083"/>
                    <a:pt x="2992" y="14963"/>
                    <a:pt x="8977" y="8978"/>
                  </a:cubicBezTo>
                  <a:cubicBezTo>
                    <a:pt x="14962" y="2993"/>
                    <a:pt x="22288" y="0"/>
                    <a:pt x="30956" y="0"/>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87" name="Google Shape;587;p49"/>
            <p:cNvSpPr/>
            <p:nvPr/>
          </p:nvSpPr>
          <p:spPr>
            <a:xfrm>
              <a:off x="5157303" y="2170665"/>
              <a:ext cx="46434" cy="432768"/>
            </a:xfrm>
            <a:custGeom>
              <a:avLst/>
              <a:gdLst/>
              <a:ahLst/>
              <a:cxnLst/>
              <a:rect l="l" t="t" r="r" b="b"/>
              <a:pathLst>
                <a:path w="46434" h="432768" extrusionOk="0">
                  <a:moveTo>
                    <a:pt x="0" y="0"/>
                  </a:moveTo>
                  <a:lnTo>
                    <a:pt x="46434" y="0"/>
                  </a:lnTo>
                  <a:lnTo>
                    <a:pt x="46434" y="432768"/>
                  </a:lnTo>
                  <a:lnTo>
                    <a:pt x="0" y="432768"/>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88" name="Google Shape;588;p49"/>
            <p:cNvSpPr/>
            <p:nvPr/>
          </p:nvSpPr>
          <p:spPr>
            <a:xfrm>
              <a:off x="2656324" y="2178095"/>
              <a:ext cx="412337" cy="425339"/>
            </a:xfrm>
            <a:custGeom>
              <a:avLst/>
              <a:gdLst/>
              <a:ahLst/>
              <a:cxnLst/>
              <a:rect l="l" t="t" r="r" b="b"/>
              <a:pathLst>
                <a:path w="412337" h="425339" extrusionOk="0">
                  <a:moveTo>
                    <a:pt x="0" y="0"/>
                  </a:moveTo>
                  <a:lnTo>
                    <a:pt x="48291" y="0"/>
                  </a:lnTo>
                  <a:lnTo>
                    <a:pt x="206168" y="296561"/>
                  </a:lnTo>
                  <a:lnTo>
                    <a:pt x="364045" y="0"/>
                  </a:lnTo>
                  <a:lnTo>
                    <a:pt x="412337" y="0"/>
                  </a:lnTo>
                  <a:lnTo>
                    <a:pt x="412337" y="425339"/>
                  </a:lnTo>
                  <a:lnTo>
                    <a:pt x="364045" y="425339"/>
                  </a:lnTo>
                  <a:lnTo>
                    <a:pt x="364045" y="104013"/>
                  </a:lnTo>
                  <a:lnTo>
                    <a:pt x="206168" y="400574"/>
                  </a:lnTo>
                  <a:lnTo>
                    <a:pt x="48291" y="104013"/>
                  </a:lnTo>
                  <a:lnTo>
                    <a:pt x="48291" y="425339"/>
                  </a:lnTo>
                  <a:lnTo>
                    <a:pt x="0" y="425339"/>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89" name="Google Shape;589;p49"/>
            <p:cNvSpPr/>
            <p:nvPr/>
          </p:nvSpPr>
          <p:spPr>
            <a:xfrm>
              <a:off x="3506716" y="2195431"/>
              <a:ext cx="187595" cy="415433"/>
            </a:xfrm>
            <a:custGeom>
              <a:avLst/>
              <a:gdLst/>
              <a:ahLst/>
              <a:cxnLst/>
              <a:rect l="l" t="t" r="r" b="b"/>
              <a:pathLst>
                <a:path w="187595" h="415433" extrusionOk="0">
                  <a:moveTo>
                    <a:pt x="50149" y="0"/>
                  </a:moveTo>
                  <a:lnTo>
                    <a:pt x="96583" y="0"/>
                  </a:lnTo>
                  <a:lnTo>
                    <a:pt x="96583" y="87916"/>
                  </a:lnTo>
                  <a:lnTo>
                    <a:pt x="175212" y="87916"/>
                  </a:lnTo>
                  <a:lnTo>
                    <a:pt x="175212" y="129397"/>
                  </a:lnTo>
                  <a:lnTo>
                    <a:pt x="96583" y="129397"/>
                  </a:lnTo>
                  <a:lnTo>
                    <a:pt x="96583" y="333708"/>
                  </a:lnTo>
                  <a:cubicBezTo>
                    <a:pt x="96583" y="345265"/>
                    <a:pt x="99988" y="354862"/>
                    <a:pt x="106799" y="362497"/>
                  </a:cubicBezTo>
                  <a:cubicBezTo>
                    <a:pt x="113609" y="370133"/>
                    <a:pt x="121761" y="373951"/>
                    <a:pt x="131254" y="373951"/>
                  </a:cubicBezTo>
                  <a:cubicBezTo>
                    <a:pt x="138271" y="373951"/>
                    <a:pt x="144669" y="372713"/>
                    <a:pt x="150447" y="370237"/>
                  </a:cubicBezTo>
                  <a:cubicBezTo>
                    <a:pt x="156226" y="367760"/>
                    <a:pt x="160972" y="364664"/>
                    <a:pt x="164687" y="360950"/>
                  </a:cubicBezTo>
                  <a:lnTo>
                    <a:pt x="187595" y="395002"/>
                  </a:lnTo>
                  <a:cubicBezTo>
                    <a:pt x="170259" y="408622"/>
                    <a:pt x="150447" y="415433"/>
                    <a:pt x="128158" y="415433"/>
                  </a:cubicBezTo>
                  <a:cubicBezTo>
                    <a:pt x="105457" y="415433"/>
                    <a:pt x="86780" y="407797"/>
                    <a:pt x="72128" y="392525"/>
                  </a:cubicBezTo>
                  <a:cubicBezTo>
                    <a:pt x="57475" y="377253"/>
                    <a:pt x="50149" y="357648"/>
                    <a:pt x="50149" y="333708"/>
                  </a:cubicBezTo>
                  <a:lnTo>
                    <a:pt x="50149" y="129397"/>
                  </a:lnTo>
                  <a:lnTo>
                    <a:pt x="0" y="129397"/>
                  </a:lnTo>
                  <a:lnTo>
                    <a:pt x="0" y="87916"/>
                  </a:lnTo>
                  <a:lnTo>
                    <a:pt x="50149" y="87916"/>
                  </a:lnTo>
                  <a:lnTo>
                    <a:pt x="50149"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90" name="Google Shape;590;p49"/>
            <p:cNvSpPr/>
            <p:nvPr/>
          </p:nvSpPr>
          <p:spPr>
            <a:xfrm>
              <a:off x="3159005" y="2275917"/>
              <a:ext cx="309563" cy="334947"/>
            </a:xfrm>
            <a:custGeom>
              <a:avLst/>
              <a:gdLst/>
              <a:ahLst/>
              <a:cxnLst/>
              <a:rect l="l" t="t" r="r" b="b"/>
              <a:pathLst>
                <a:path w="309563" h="334947" extrusionOk="0">
                  <a:moveTo>
                    <a:pt x="157877" y="0"/>
                  </a:moveTo>
                  <a:cubicBezTo>
                    <a:pt x="205757" y="0"/>
                    <a:pt x="243007" y="16716"/>
                    <a:pt x="269629" y="50149"/>
                  </a:cubicBezTo>
                  <a:cubicBezTo>
                    <a:pt x="296252" y="83582"/>
                    <a:pt x="309563" y="128572"/>
                    <a:pt x="309563" y="185118"/>
                  </a:cubicBezTo>
                  <a:lnTo>
                    <a:pt x="47673" y="185118"/>
                  </a:lnTo>
                  <a:cubicBezTo>
                    <a:pt x="50975" y="216900"/>
                    <a:pt x="63048" y="242903"/>
                    <a:pt x="83892" y="263128"/>
                  </a:cubicBezTo>
                  <a:cubicBezTo>
                    <a:pt x="104736" y="283353"/>
                    <a:pt x="130636" y="293465"/>
                    <a:pt x="161592" y="293465"/>
                  </a:cubicBezTo>
                  <a:cubicBezTo>
                    <a:pt x="180579" y="293465"/>
                    <a:pt x="199669" y="289751"/>
                    <a:pt x="218861" y="282321"/>
                  </a:cubicBezTo>
                  <a:cubicBezTo>
                    <a:pt x="238054" y="274892"/>
                    <a:pt x="252604" y="265811"/>
                    <a:pt x="262509" y="255080"/>
                  </a:cubicBezTo>
                  <a:lnTo>
                    <a:pt x="290989" y="285417"/>
                  </a:lnTo>
                  <a:cubicBezTo>
                    <a:pt x="277368" y="300276"/>
                    <a:pt x="258279" y="312245"/>
                    <a:pt x="233720" y="321326"/>
                  </a:cubicBezTo>
                  <a:cubicBezTo>
                    <a:pt x="209162" y="330406"/>
                    <a:pt x="185326" y="334947"/>
                    <a:pt x="162211" y="334947"/>
                  </a:cubicBezTo>
                  <a:cubicBezTo>
                    <a:pt x="133732" y="334947"/>
                    <a:pt x="107109" y="327724"/>
                    <a:pt x="82344" y="313277"/>
                  </a:cubicBezTo>
                  <a:cubicBezTo>
                    <a:pt x="57579" y="298831"/>
                    <a:pt x="37664" y="278709"/>
                    <a:pt x="22599" y="252913"/>
                  </a:cubicBezTo>
                  <a:cubicBezTo>
                    <a:pt x="7533" y="227116"/>
                    <a:pt x="0" y="198326"/>
                    <a:pt x="0" y="166545"/>
                  </a:cubicBezTo>
                  <a:cubicBezTo>
                    <a:pt x="0" y="135588"/>
                    <a:pt x="7120" y="107315"/>
                    <a:pt x="21361" y="81725"/>
                  </a:cubicBezTo>
                  <a:cubicBezTo>
                    <a:pt x="35600" y="56134"/>
                    <a:pt x="54793" y="36116"/>
                    <a:pt x="78939" y="21669"/>
                  </a:cubicBezTo>
                  <a:cubicBezTo>
                    <a:pt x="103085" y="7223"/>
                    <a:pt x="129398" y="0"/>
                    <a:pt x="157877" y="0"/>
                  </a:cubicBezTo>
                  <a:close/>
                  <a:moveTo>
                    <a:pt x="159735" y="41481"/>
                  </a:moveTo>
                  <a:cubicBezTo>
                    <a:pt x="130842" y="41481"/>
                    <a:pt x="106077" y="50871"/>
                    <a:pt x="85440" y="69652"/>
                  </a:cubicBezTo>
                  <a:cubicBezTo>
                    <a:pt x="64802" y="88432"/>
                    <a:pt x="52420" y="113094"/>
                    <a:pt x="48292" y="143637"/>
                  </a:cubicBezTo>
                  <a:lnTo>
                    <a:pt x="263748" y="143637"/>
                  </a:lnTo>
                  <a:cubicBezTo>
                    <a:pt x="260446" y="113094"/>
                    <a:pt x="249921" y="88432"/>
                    <a:pt x="232172" y="69652"/>
                  </a:cubicBezTo>
                  <a:cubicBezTo>
                    <a:pt x="214424" y="50871"/>
                    <a:pt x="190278" y="41481"/>
                    <a:pt x="159735" y="41481"/>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91" name="Google Shape;591;p49"/>
            <p:cNvSpPr/>
            <p:nvPr/>
          </p:nvSpPr>
          <p:spPr>
            <a:xfrm>
              <a:off x="3757128" y="2275917"/>
              <a:ext cx="170259" cy="327517"/>
            </a:xfrm>
            <a:custGeom>
              <a:avLst/>
              <a:gdLst/>
              <a:ahLst/>
              <a:cxnLst/>
              <a:rect l="l" t="t" r="r" b="b"/>
              <a:pathLst>
                <a:path w="170259" h="327517" extrusionOk="0">
                  <a:moveTo>
                    <a:pt x="170259" y="0"/>
                  </a:moveTo>
                  <a:lnTo>
                    <a:pt x="170259" y="41481"/>
                  </a:lnTo>
                  <a:cubicBezTo>
                    <a:pt x="146320" y="41481"/>
                    <a:pt x="124960" y="46022"/>
                    <a:pt x="106180" y="55102"/>
                  </a:cubicBezTo>
                  <a:cubicBezTo>
                    <a:pt x="87400" y="64183"/>
                    <a:pt x="72747" y="76875"/>
                    <a:pt x="62222" y="93178"/>
                  </a:cubicBezTo>
                  <a:cubicBezTo>
                    <a:pt x="51697" y="109482"/>
                    <a:pt x="46434" y="127953"/>
                    <a:pt x="46434" y="148590"/>
                  </a:cubicBezTo>
                  <a:lnTo>
                    <a:pt x="46434" y="327517"/>
                  </a:lnTo>
                  <a:lnTo>
                    <a:pt x="0" y="327517"/>
                  </a:lnTo>
                  <a:lnTo>
                    <a:pt x="0" y="7430"/>
                  </a:lnTo>
                  <a:lnTo>
                    <a:pt x="46434" y="7430"/>
                  </a:lnTo>
                  <a:lnTo>
                    <a:pt x="46434" y="69961"/>
                  </a:lnTo>
                  <a:cubicBezTo>
                    <a:pt x="55927" y="48498"/>
                    <a:pt x="71612" y="31472"/>
                    <a:pt x="93488" y="18883"/>
                  </a:cubicBezTo>
                  <a:cubicBezTo>
                    <a:pt x="115364" y="6294"/>
                    <a:pt x="140954" y="0"/>
                    <a:pt x="170259" y="0"/>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92" name="Google Shape;592;p49"/>
            <p:cNvSpPr/>
            <p:nvPr/>
          </p:nvSpPr>
          <p:spPr>
            <a:xfrm>
              <a:off x="3976917" y="2275917"/>
              <a:ext cx="329994" cy="334947"/>
            </a:xfrm>
            <a:custGeom>
              <a:avLst/>
              <a:gdLst/>
              <a:ahLst/>
              <a:cxnLst/>
              <a:rect l="l" t="t" r="r" b="b"/>
              <a:pathLst>
                <a:path w="329994" h="334947" extrusionOk="0">
                  <a:moveTo>
                    <a:pt x="165307" y="0"/>
                  </a:moveTo>
                  <a:cubicBezTo>
                    <a:pt x="195025" y="0"/>
                    <a:pt x="222473" y="7533"/>
                    <a:pt x="247650" y="22598"/>
                  </a:cubicBezTo>
                  <a:cubicBezTo>
                    <a:pt x="272828" y="37663"/>
                    <a:pt x="292847" y="57991"/>
                    <a:pt x="307706" y="83582"/>
                  </a:cubicBezTo>
                  <a:cubicBezTo>
                    <a:pt x="322565" y="109172"/>
                    <a:pt x="329994" y="137033"/>
                    <a:pt x="329994" y="167164"/>
                  </a:cubicBezTo>
                  <a:cubicBezTo>
                    <a:pt x="329994" y="197295"/>
                    <a:pt x="322565" y="225258"/>
                    <a:pt x="307706" y="251055"/>
                  </a:cubicBezTo>
                  <a:cubicBezTo>
                    <a:pt x="292847" y="276852"/>
                    <a:pt x="272828" y="297283"/>
                    <a:pt x="247650" y="312349"/>
                  </a:cubicBezTo>
                  <a:cubicBezTo>
                    <a:pt x="222473" y="327414"/>
                    <a:pt x="195025" y="334947"/>
                    <a:pt x="165307" y="334947"/>
                  </a:cubicBezTo>
                  <a:cubicBezTo>
                    <a:pt x="135589" y="334947"/>
                    <a:pt x="108038" y="327414"/>
                    <a:pt x="82654" y="312349"/>
                  </a:cubicBezTo>
                  <a:cubicBezTo>
                    <a:pt x="57270" y="297283"/>
                    <a:pt x="37148" y="276852"/>
                    <a:pt x="22289" y="251055"/>
                  </a:cubicBezTo>
                  <a:cubicBezTo>
                    <a:pt x="7430" y="225258"/>
                    <a:pt x="0" y="197295"/>
                    <a:pt x="0" y="167164"/>
                  </a:cubicBezTo>
                  <a:cubicBezTo>
                    <a:pt x="0" y="137033"/>
                    <a:pt x="7430" y="109172"/>
                    <a:pt x="22289" y="83582"/>
                  </a:cubicBezTo>
                  <a:cubicBezTo>
                    <a:pt x="37148" y="57991"/>
                    <a:pt x="57270" y="37663"/>
                    <a:pt x="82654" y="22598"/>
                  </a:cubicBezTo>
                  <a:cubicBezTo>
                    <a:pt x="108038" y="7533"/>
                    <a:pt x="135589" y="0"/>
                    <a:pt x="165307" y="0"/>
                  </a:cubicBezTo>
                  <a:close/>
                  <a:moveTo>
                    <a:pt x="165307" y="41481"/>
                  </a:moveTo>
                  <a:cubicBezTo>
                    <a:pt x="144257" y="41481"/>
                    <a:pt x="124754" y="47157"/>
                    <a:pt x="106799" y="58507"/>
                  </a:cubicBezTo>
                  <a:cubicBezTo>
                    <a:pt x="88845" y="69858"/>
                    <a:pt x="74605" y="85130"/>
                    <a:pt x="64080" y="104323"/>
                  </a:cubicBezTo>
                  <a:cubicBezTo>
                    <a:pt x="53555" y="123515"/>
                    <a:pt x="48292" y="144463"/>
                    <a:pt x="48292" y="167164"/>
                  </a:cubicBezTo>
                  <a:cubicBezTo>
                    <a:pt x="48292" y="189865"/>
                    <a:pt x="53555" y="210915"/>
                    <a:pt x="64080" y="230314"/>
                  </a:cubicBezTo>
                  <a:cubicBezTo>
                    <a:pt x="74605" y="249714"/>
                    <a:pt x="88845" y="265089"/>
                    <a:pt x="106799" y="276439"/>
                  </a:cubicBezTo>
                  <a:cubicBezTo>
                    <a:pt x="124754" y="287790"/>
                    <a:pt x="144257" y="293465"/>
                    <a:pt x="165307" y="293465"/>
                  </a:cubicBezTo>
                  <a:cubicBezTo>
                    <a:pt x="186357" y="293465"/>
                    <a:pt x="205756" y="287790"/>
                    <a:pt x="223505" y="276439"/>
                  </a:cubicBezTo>
                  <a:cubicBezTo>
                    <a:pt x="241253" y="265089"/>
                    <a:pt x="255390" y="249714"/>
                    <a:pt x="265915" y="230314"/>
                  </a:cubicBezTo>
                  <a:cubicBezTo>
                    <a:pt x="276440" y="210915"/>
                    <a:pt x="281702" y="189865"/>
                    <a:pt x="281702" y="167164"/>
                  </a:cubicBezTo>
                  <a:cubicBezTo>
                    <a:pt x="281702" y="144463"/>
                    <a:pt x="276440" y="123515"/>
                    <a:pt x="265915" y="104323"/>
                  </a:cubicBezTo>
                  <a:cubicBezTo>
                    <a:pt x="255390" y="85130"/>
                    <a:pt x="241253" y="69858"/>
                    <a:pt x="223505" y="58507"/>
                  </a:cubicBezTo>
                  <a:cubicBezTo>
                    <a:pt x="205756" y="47157"/>
                    <a:pt x="186357" y="41481"/>
                    <a:pt x="165307" y="41481"/>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93" name="Google Shape;593;p49"/>
            <p:cNvSpPr/>
            <p:nvPr/>
          </p:nvSpPr>
          <p:spPr>
            <a:xfrm>
              <a:off x="4385778" y="2275917"/>
              <a:ext cx="310182" cy="434007"/>
            </a:xfrm>
            <a:custGeom>
              <a:avLst/>
              <a:gdLst/>
              <a:ahLst/>
              <a:cxnLst/>
              <a:rect l="l" t="t" r="r" b="b"/>
              <a:pathLst>
                <a:path w="310182" h="434007" extrusionOk="0">
                  <a:moveTo>
                    <a:pt x="162830" y="0"/>
                  </a:moveTo>
                  <a:cubicBezTo>
                    <a:pt x="190484" y="0"/>
                    <a:pt x="215559" y="7120"/>
                    <a:pt x="238053" y="21360"/>
                  </a:cubicBezTo>
                  <a:cubicBezTo>
                    <a:pt x="260548" y="35600"/>
                    <a:pt x="278193" y="55412"/>
                    <a:pt x="290989" y="80796"/>
                  </a:cubicBezTo>
                  <a:cubicBezTo>
                    <a:pt x="303784" y="106180"/>
                    <a:pt x="310182" y="134969"/>
                    <a:pt x="310182" y="167164"/>
                  </a:cubicBezTo>
                  <a:cubicBezTo>
                    <a:pt x="310182" y="199358"/>
                    <a:pt x="303784" y="228251"/>
                    <a:pt x="290989" y="253841"/>
                  </a:cubicBezTo>
                  <a:cubicBezTo>
                    <a:pt x="278193" y="279432"/>
                    <a:pt x="260548" y="299347"/>
                    <a:pt x="238053" y="313587"/>
                  </a:cubicBezTo>
                  <a:cubicBezTo>
                    <a:pt x="215559" y="327827"/>
                    <a:pt x="190484" y="334947"/>
                    <a:pt x="162830" y="334947"/>
                  </a:cubicBezTo>
                  <a:cubicBezTo>
                    <a:pt x="137652" y="334947"/>
                    <a:pt x="115054" y="329065"/>
                    <a:pt x="95035" y="317302"/>
                  </a:cubicBezTo>
                  <a:cubicBezTo>
                    <a:pt x="75018" y="305538"/>
                    <a:pt x="58817" y="288925"/>
                    <a:pt x="46434" y="267462"/>
                  </a:cubicBezTo>
                  <a:lnTo>
                    <a:pt x="46434" y="434007"/>
                  </a:lnTo>
                  <a:lnTo>
                    <a:pt x="0" y="434007"/>
                  </a:lnTo>
                  <a:lnTo>
                    <a:pt x="0" y="7430"/>
                  </a:lnTo>
                  <a:lnTo>
                    <a:pt x="46434" y="7430"/>
                  </a:lnTo>
                  <a:lnTo>
                    <a:pt x="46434" y="67485"/>
                  </a:lnTo>
                  <a:cubicBezTo>
                    <a:pt x="58817" y="46022"/>
                    <a:pt x="75018" y="29408"/>
                    <a:pt x="95035" y="17645"/>
                  </a:cubicBezTo>
                  <a:cubicBezTo>
                    <a:pt x="115054" y="5882"/>
                    <a:pt x="137652" y="0"/>
                    <a:pt x="162830" y="0"/>
                  </a:cubicBezTo>
                  <a:close/>
                  <a:moveTo>
                    <a:pt x="154162" y="41481"/>
                  </a:moveTo>
                  <a:cubicBezTo>
                    <a:pt x="133525" y="41481"/>
                    <a:pt x="114951" y="46847"/>
                    <a:pt x="98441" y="57579"/>
                  </a:cubicBezTo>
                  <a:cubicBezTo>
                    <a:pt x="81931" y="68310"/>
                    <a:pt x="69136" y="83169"/>
                    <a:pt x="60055" y="102156"/>
                  </a:cubicBezTo>
                  <a:cubicBezTo>
                    <a:pt x="50974" y="121142"/>
                    <a:pt x="46434" y="142812"/>
                    <a:pt x="46434" y="167164"/>
                  </a:cubicBezTo>
                  <a:cubicBezTo>
                    <a:pt x="46434" y="191516"/>
                    <a:pt x="50974" y="213289"/>
                    <a:pt x="60055" y="232481"/>
                  </a:cubicBezTo>
                  <a:cubicBezTo>
                    <a:pt x="69136" y="251674"/>
                    <a:pt x="81931" y="266637"/>
                    <a:pt x="98441" y="277368"/>
                  </a:cubicBezTo>
                  <a:cubicBezTo>
                    <a:pt x="114951" y="288100"/>
                    <a:pt x="133525" y="293465"/>
                    <a:pt x="154162" y="293465"/>
                  </a:cubicBezTo>
                  <a:cubicBezTo>
                    <a:pt x="174799" y="293465"/>
                    <a:pt x="193270" y="288100"/>
                    <a:pt x="209574" y="277368"/>
                  </a:cubicBezTo>
                  <a:cubicBezTo>
                    <a:pt x="225877" y="266637"/>
                    <a:pt x="238569" y="251674"/>
                    <a:pt x="247650" y="232481"/>
                  </a:cubicBezTo>
                  <a:cubicBezTo>
                    <a:pt x="256731" y="213289"/>
                    <a:pt x="261271" y="191516"/>
                    <a:pt x="261271" y="167164"/>
                  </a:cubicBezTo>
                  <a:cubicBezTo>
                    <a:pt x="261271" y="142812"/>
                    <a:pt x="256731" y="121142"/>
                    <a:pt x="247650" y="102156"/>
                  </a:cubicBezTo>
                  <a:cubicBezTo>
                    <a:pt x="238569" y="83169"/>
                    <a:pt x="225877" y="68310"/>
                    <a:pt x="209574" y="57579"/>
                  </a:cubicBezTo>
                  <a:cubicBezTo>
                    <a:pt x="193270" y="46847"/>
                    <a:pt x="174799" y="41481"/>
                    <a:pt x="154162" y="41481"/>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94" name="Google Shape;594;p49"/>
            <p:cNvSpPr/>
            <p:nvPr/>
          </p:nvSpPr>
          <p:spPr>
            <a:xfrm>
              <a:off x="4748442" y="2275917"/>
              <a:ext cx="329994" cy="334947"/>
            </a:xfrm>
            <a:custGeom>
              <a:avLst/>
              <a:gdLst/>
              <a:ahLst/>
              <a:cxnLst/>
              <a:rect l="l" t="t" r="r" b="b"/>
              <a:pathLst>
                <a:path w="329994" h="334947" extrusionOk="0">
                  <a:moveTo>
                    <a:pt x="165307" y="0"/>
                  </a:moveTo>
                  <a:cubicBezTo>
                    <a:pt x="195025" y="0"/>
                    <a:pt x="222472" y="7533"/>
                    <a:pt x="247651" y="22598"/>
                  </a:cubicBezTo>
                  <a:cubicBezTo>
                    <a:pt x="272828" y="37663"/>
                    <a:pt x="292847" y="57991"/>
                    <a:pt x="307706" y="83582"/>
                  </a:cubicBezTo>
                  <a:cubicBezTo>
                    <a:pt x="322565" y="109172"/>
                    <a:pt x="329994" y="137033"/>
                    <a:pt x="329994" y="167164"/>
                  </a:cubicBezTo>
                  <a:cubicBezTo>
                    <a:pt x="329994" y="197295"/>
                    <a:pt x="322565" y="225258"/>
                    <a:pt x="307706" y="251055"/>
                  </a:cubicBezTo>
                  <a:cubicBezTo>
                    <a:pt x="292847" y="276852"/>
                    <a:pt x="272828" y="297283"/>
                    <a:pt x="247651" y="312349"/>
                  </a:cubicBezTo>
                  <a:cubicBezTo>
                    <a:pt x="222472" y="327414"/>
                    <a:pt x="195025" y="334947"/>
                    <a:pt x="165307" y="334947"/>
                  </a:cubicBezTo>
                  <a:cubicBezTo>
                    <a:pt x="135589" y="334947"/>
                    <a:pt x="108038" y="327414"/>
                    <a:pt x="82654" y="312349"/>
                  </a:cubicBezTo>
                  <a:cubicBezTo>
                    <a:pt x="57269" y="297283"/>
                    <a:pt x="37148" y="276852"/>
                    <a:pt x="22289" y="251055"/>
                  </a:cubicBezTo>
                  <a:cubicBezTo>
                    <a:pt x="7430" y="225258"/>
                    <a:pt x="0" y="197295"/>
                    <a:pt x="0" y="167164"/>
                  </a:cubicBezTo>
                  <a:cubicBezTo>
                    <a:pt x="0" y="137033"/>
                    <a:pt x="7430" y="109172"/>
                    <a:pt x="22289" y="83582"/>
                  </a:cubicBezTo>
                  <a:cubicBezTo>
                    <a:pt x="37148" y="57991"/>
                    <a:pt x="57269" y="37663"/>
                    <a:pt x="82654" y="22598"/>
                  </a:cubicBezTo>
                  <a:cubicBezTo>
                    <a:pt x="108038" y="7533"/>
                    <a:pt x="135589" y="0"/>
                    <a:pt x="165307" y="0"/>
                  </a:cubicBezTo>
                  <a:close/>
                  <a:moveTo>
                    <a:pt x="165307" y="41481"/>
                  </a:moveTo>
                  <a:cubicBezTo>
                    <a:pt x="144257" y="41481"/>
                    <a:pt x="124754" y="47157"/>
                    <a:pt x="106800" y="58507"/>
                  </a:cubicBezTo>
                  <a:cubicBezTo>
                    <a:pt x="88845" y="69858"/>
                    <a:pt x="74605" y="85130"/>
                    <a:pt x="64080" y="104323"/>
                  </a:cubicBezTo>
                  <a:cubicBezTo>
                    <a:pt x="53555" y="123515"/>
                    <a:pt x="48292" y="144463"/>
                    <a:pt x="48292" y="167164"/>
                  </a:cubicBezTo>
                  <a:cubicBezTo>
                    <a:pt x="48292" y="189865"/>
                    <a:pt x="53555" y="210915"/>
                    <a:pt x="64080" y="230314"/>
                  </a:cubicBezTo>
                  <a:cubicBezTo>
                    <a:pt x="74605" y="249714"/>
                    <a:pt x="88845" y="265089"/>
                    <a:pt x="106800" y="276439"/>
                  </a:cubicBezTo>
                  <a:cubicBezTo>
                    <a:pt x="124754" y="287790"/>
                    <a:pt x="144257" y="293465"/>
                    <a:pt x="165307" y="293465"/>
                  </a:cubicBezTo>
                  <a:cubicBezTo>
                    <a:pt x="186357" y="293465"/>
                    <a:pt x="205756" y="287790"/>
                    <a:pt x="223505" y="276439"/>
                  </a:cubicBezTo>
                  <a:cubicBezTo>
                    <a:pt x="241253" y="265089"/>
                    <a:pt x="255390" y="249714"/>
                    <a:pt x="265915" y="230314"/>
                  </a:cubicBezTo>
                  <a:cubicBezTo>
                    <a:pt x="276440" y="210915"/>
                    <a:pt x="281702" y="189865"/>
                    <a:pt x="281702" y="167164"/>
                  </a:cubicBezTo>
                  <a:cubicBezTo>
                    <a:pt x="281702" y="144463"/>
                    <a:pt x="276440" y="123515"/>
                    <a:pt x="265915" y="104323"/>
                  </a:cubicBezTo>
                  <a:cubicBezTo>
                    <a:pt x="255390" y="85130"/>
                    <a:pt x="241253" y="69858"/>
                    <a:pt x="223505" y="58507"/>
                  </a:cubicBezTo>
                  <a:cubicBezTo>
                    <a:pt x="205756" y="47157"/>
                    <a:pt x="186357" y="41481"/>
                    <a:pt x="165307" y="41481"/>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95" name="Google Shape;595;p49"/>
            <p:cNvSpPr/>
            <p:nvPr/>
          </p:nvSpPr>
          <p:spPr>
            <a:xfrm>
              <a:off x="5428671" y="2275917"/>
              <a:ext cx="249506" cy="334947"/>
            </a:xfrm>
            <a:custGeom>
              <a:avLst/>
              <a:gdLst/>
              <a:ahLst/>
              <a:cxnLst/>
              <a:rect l="l" t="t" r="r" b="b"/>
              <a:pathLst>
                <a:path w="249506" h="334947" extrusionOk="0">
                  <a:moveTo>
                    <a:pt x="127539" y="0"/>
                  </a:moveTo>
                  <a:cubicBezTo>
                    <a:pt x="146938" y="0"/>
                    <a:pt x="166544" y="3199"/>
                    <a:pt x="186356" y="9596"/>
                  </a:cubicBezTo>
                  <a:cubicBezTo>
                    <a:pt x="206168" y="15994"/>
                    <a:pt x="224742" y="24765"/>
                    <a:pt x="242077" y="35909"/>
                  </a:cubicBezTo>
                  <a:lnTo>
                    <a:pt x="219789" y="71819"/>
                  </a:lnTo>
                  <a:cubicBezTo>
                    <a:pt x="188007" y="51594"/>
                    <a:pt x="157257" y="41481"/>
                    <a:pt x="127539" y="41481"/>
                  </a:cubicBezTo>
                  <a:cubicBezTo>
                    <a:pt x="108553" y="41481"/>
                    <a:pt x="92868" y="45609"/>
                    <a:pt x="80486" y="53864"/>
                  </a:cubicBezTo>
                  <a:cubicBezTo>
                    <a:pt x="68103" y="62119"/>
                    <a:pt x="61912" y="73676"/>
                    <a:pt x="61912" y="88535"/>
                  </a:cubicBezTo>
                  <a:cubicBezTo>
                    <a:pt x="61912" y="97615"/>
                    <a:pt x="64594" y="105045"/>
                    <a:pt x="69960" y="110823"/>
                  </a:cubicBezTo>
                  <a:cubicBezTo>
                    <a:pt x="75326" y="116602"/>
                    <a:pt x="83375" y="121761"/>
                    <a:pt x="94107" y="126302"/>
                  </a:cubicBezTo>
                  <a:cubicBezTo>
                    <a:pt x="104838" y="130842"/>
                    <a:pt x="121761" y="136827"/>
                    <a:pt x="144875" y="144256"/>
                  </a:cubicBezTo>
                  <a:cubicBezTo>
                    <a:pt x="167576" y="151273"/>
                    <a:pt x="185943" y="158083"/>
                    <a:pt x="199977" y="164687"/>
                  </a:cubicBezTo>
                  <a:cubicBezTo>
                    <a:pt x="214010" y="171291"/>
                    <a:pt x="225774" y="180475"/>
                    <a:pt x="235267" y="192238"/>
                  </a:cubicBezTo>
                  <a:cubicBezTo>
                    <a:pt x="244760" y="204002"/>
                    <a:pt x="249506" y="219377"/>
                    <a:pt x="249506" y="238363"/>
                  </a:cubicBezTo>
                  <a:cubicBezTo>
                    <a:pt x="249506" y="267256"/>
                    <a:pt x="238466" y="290576"/>
                    <a:pt x="216383" y="308324"/>
                  </a:cubicBezTo>
                  <a:cubicBezTo>
                    <a:pt x="194301" y="326073"/>
                    <a:pt x="166338" y="334947"/>
                    <a:pt x="132492" y="334947"/>
                  </a:cubicBezTo>
                  <a:cubicBezTo>
                    <a:pt x="109791" y="334947"/>
                    <a:pt x="86780" y="330819"/>
                    <a:pt x="63460" y="322564"/>
                  </a:cubicBezTo>
                  <a:cubicBezTo>
                    <a:pt x="40139" y="314309"/>
                    <a:pt x="18986" y="302546"/>
                    <a:pt x="0" y="287274"/>
                  </a:cubicBezTo>
                  <a:lnTo>
                    <a:pt x="24145" y="253222"/>
                  </a:lnTo>
                  <a:cubicBezTo>
                    <a:pt x="60880" y="280051"/>
                    <a:pt x="96995" y="293465"/>
                    <a:pt x="132492" y="293465"/>
                  </a:cubicBezTo>
                  <a:cubicBezTo>
                    <a:pt x="153543" y="293465"/>
                    <a:pt x="170568" y="288925"/>
                    <a:pt x="183570" y="279845"/>
                  </a:cubicBezTo>
                  <a:cubicBezTo>
                    <a:pt x="196572" y="270764"/>
                    <a:pt x="203073" y="258588"/>
                    <a:pt x="203073" y="243316"/>
                  </a:cubicBezTo>
                  <a:cubicBezTo>
                    <a:pt x="203073" y="232585"/>
                    <a:pt x="199564" y="223607"/>
                    <a:pt x="192547" y="216384"/>
                  </a:cubicBezTo>
                  <a:cubicBezTo>
                    <a:pt x="185531" y="209161"/>
                    <a:pt x="176760" y="203486"/>
                    <a:pt x="166235" y="199358"/>
                  </a:cubicBezTo>
                  <a:cubicBezTo>
                    <a:pt x="155709" y="195231"/>
                    <a:pt x="141160" y="190484"/>
                    <a:pt x="122586" y="185118"/>
                  </a:cubicBezTo>
                  <a:cubicBezTo>
                    <a:pt x="83375" y="173974"/>
                    <a:pt x="55721" y="161695"/>
                    <a:pt x="39624" y="148280"/>
                  </a:cubicBezTo>
                  <a:cubicBezTo>
                    <a:pt x="23526" y="134866"/>
                    <a:pt x="15478" y="116808"/>
                    <a:pt x="15478" y="94107"/>
                  </a:cubicBezTo>
                  <a:cubicBezTo>
                    <a:pt x="15478" y="65627"/>
                    <a:pt x="26003" y="42823"/>
                    <a:pt x="47053" y="25694"/>
                  </a:cubicBezTo>
                  <a:cubicBezTo>
                    <a:pt x="68103" y="8565"/>
                    <a:pt x="94932" y="0"/>
                    <a:pt x="127539" y="0"/>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96" name="Google Shape;596;p49"/>
            <p:cNvSpPr/>
            <p:nvPr/>
          </p:nvSpPr>
          <p:spPr>
            <a:xfrm>
              <a:off x="5309703" y="2283347"/>
              <a:ext cx="46435" cy="320087"/>
            </a:xfrm>
            <a:custGeom>
              <a:avLst/>
              <a:gdLst/>
              <a:ahLst/>
              <a:cxnLst/>
              <a:rect l="l" t="t" r="r" b="b"/>
              <a:pathLst>
                <a:path w="46435" h="320087" extrusionOk="0">
                  <a:moveTo>
                    <a:pt x="0" y="0"/>
                  </a:moveTo>
                  <a:lnTo>
                    <a:pt x="46435" y="0"/>
                  </a:lnTo>
                  <a:lnTo>
                    <a:pt x="46435" y="320087"/>
                  </a:lnTo>
                  <a:lnTo>
                    <a:pt x="0" y="320087"/>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Grid">
  <p:cSld name="Grid">
    <p:spTree>
      <p:nvGrpSpPr>
        <p:cNvPr id="1" name="Shape 597"/>
        <p:cNvGrpSpPr/>
        <p:nvPr/>
      </p:nvGrpSpPr>
      <p:grpSpPr>
        <a:xfrm>
          <a:off x="0" y="0"/>
          <a:ext cx="0" cy="0"/>
          <a:chOff x="0" y="0"/>
          <a:chExt cx="0" cy="0"/>
        </a:xfrm>
      </p:grpSpPr>
      <p:grpSp>
        <p:nvGrpSpPr>
          <p:cNvPr id="598" name="Google Shape;598;p50"/>
          <p:cNvGrpSpPr/>
          <p:nvPr/>
        </p:nvGrpSpPr>
        <p:grpSpPr>
          <a:xfrm>
            <a:off x="94" y="0"/>
            <a:ext cx="9143963" cy="5143503"/>
            <a:chOff x="126" y="-4"/>
            <a:chExt cx="12188700" cy="6858004"/>
          </a:xfrm>
        </p:grpSpPr>
        <p:grpSp>
          <p:nvGrpSpPr>
            <p:cNvPr id="599" name="Google Shape;599;p50"/>
            <p:cNvGrpSpPr/>
            <p:nvPr/>
          </p:nvGrpSpPr>
          <p:grpSpPr>
            <a:xfrm>
              <a:off x="609441" y="1600198"/>
              <a:ext cx="10055887" cy="4580401"/>
              <a:chOff x="609441" y="1600198"/>
              <a:chExt cx="10055887" cy="4580401"/>
            </a:xfrm>
          </p:grpSpPr>
          <p:sp>
            <p:nvSpPr>
              <p:cNvPr id="600" name="Google Shape;600;p50"/>
              <p:cNvSpPr/>
              <p:nvPr/>
            </p:nvSpPr>
            <p:spPr>
              <a:xfrm>
                <a:off x="609441" y="1600199"/>
                <a:ext cx="9141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601" name="Google Shape;601;p50"/>
              <p:cNvSpPr/>
              <p:nvPr/>
            </p:nvSpPr>
            <p:spPr>
              <a:xfrm>
                <a:off x="2436448" y="1600198"/>
                <a:ext cx="9153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602" name="Google Shape;602;p50"/>
              <p:cNvSpPr/>
              <p:nvPr/>
            </p:nvSpPr>
            <p:spPr>
              <a:xfrm>
                <a:off x="4263453" y="1600198"/>
                <a:ext cx="9210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603" name="Google Shape;603;p50"/>
              <p:cNvSpPr/>
              <p:nvPr/>
            </p:nvSpPr>
            <p:spPr>
              <a:xfrm>
                <a:off x="6090459" y="1600198"/>
                <a:ext cx="9210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604" name="Google Shape;604;p50"/>
              <p:cNvSpPr/>
              <p:nvPr/>
            </p:nvSpPr>
            <p:spPr>
              <a:xfrm>
                <a:off x="7921943" y="1600198"/>
                <a:ext cx="9165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605" name="Google Shape;605;p50"/>
              <p:cNvSpPr/>
              <p:nvPr/>
            </p:nvSpPr>
            <p:spPr>
              <a:xfrm>
                <a:off x="9750028" y="1600198"/>
                <a:ext cx="9153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grpSp>
          <p:nvGrpSpPr>
            <p:cNvPr id="606" name="Google Shape;606;p50"/>
            <p:cNvGrpSpPr/>
            <p:nvPr/>
          </p:nvGrpSpPr>
          <p:grpSpPr>
            <a:xfrm>
              <a:off x="126" y="-4"/>
              <a:ext cx="12188700" cy="6858004"/>
              <a:chOff x="126" y="-4"/>
              <a:chExt cx="12188700" cy="6858004"/>
            </a:xfrm>
          </p:grpSpPr>
          <p:grpSp>
            <p:nvGrpSpPr>
              <p:cNvPr id="607" name="Google Shape;607;p50"/>
              <p:cNvGrpSpPr/>
              <p:nvPr/>
            </p:nvGrpSpPr>
            <p:grpSpPr>
              <a:xfrm>
                <a:off x="126" y="-4"/>
                <a:ext cx="12188700" cy="6858004"/>
                <a:chOff x="126" y="1"/>
                <a:chExt cx="12188700" cy="6858004"/>
              </a:xfrm>
            </p:grpSpPr>
            <p:grpSp>
              <p:nvGrpSpPr>
                <p:cNvPr id="608" name="Google Shape;608;p50"/>
                <p:cNvGrpSpPr/>
                <p:nvPr/>
              </p:nvGrpSpPr>
              <p:grpSpPr>
                <a:xfrm>
                  <a:off x="609601" y="2684"/>
                  <a:ext cx="10962504" cy="6855257"/>
                  <a:chOff x="0" y="0"/>
                  <a:chExt cx="10962504" cy="6858000"/>
                </a:xfrm>
              </p:grpSpPr>
              <p:cxnSp>
                <p:nvCxnSpPr>
                  <p:cNvPr id="609" name="Google Shape;609;p50"/>
                  <p:cNvCxnSpPr/>
                  <p:nvPr/>
                </p:nvCxnSpPr>
                <p:spPr>
                  <a:xfrm>
                    <a:off x="0" y="0"/>
                    <a:ext cx="0" cy="6858000"/>
                  </a:xfrm>
                  <a:prstGeom prst="straightConnector1">
                    <a:avLst/>
                  </a:prstGeom>
                  <a:noFill/>
                  <a:ln w="9525" cap="flat" cmpd="sng">
                    <a:solidFill>
                      <a:schemeClr val="dk1"/>
                    </a:solidFill>
                    <a:prstDash val="solid"/>
                    <a:miter lim="800000"/>
                    <a:headEnd type="none" w="sm" len="sm"/>
                    <a:tailEnd type="none" w="sm" len="sm"/>
                  </a:ln>
                </p:spPr>
              </p:cxnSp>
              <p:cxnSp>
                <p:nvCxnSpPr>
                  <p:cNvPr id="610" name="Google Shape;610;p50"/>
                  <p:cNvCxnSpPr/>
                  <p:nvPr/>
                </p:nvCxnSpPr>
                <p:spPr>
                  <a:xfrm>
                    <a:off x="914043"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1" name="Google Shape;611;p50"/>
                  <p:cNvCxnSpPr/>
                  <p:nvPr/>
                </p:nvCxnSpPr>
                <p:spPr>
                  <a:xfrm>
                    <a:off x="1371064"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2" name="Google Shape;612;p50"/>
                  <p:cNvCxnSpPr/>
                  <p:nvPr/>
                </p:nvCxnSpPr>
                <p:spPr>
                  <a:xfrm>
                    <a:off x="1828085"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3" name="Google Shape;613;p50"/>
                  <p:cNvCxnSpPr/>
                  <p:nvPr/>
                </p:nvCxnSpPr>
                <p:spPr>
                  <a:xfrm>
                    <a:off x="2285107"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4" name="Google Shape;614;p50"/>
                  <p:cNvCxnSpPr/>
                  <p:nvPr/>
                </p:nvCxnSpPr>
                <p:spPr>
                  <a:xfrm>
                    <a:off x="2742128"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5" name="Google Shape;615;p50"/>
                  <p:cNvCxnSpPr/>
                  <p:nvPr/>
                </p:nvCxnSpPr>
                <p:spPr>
                  <a:xfrm>
                    <a:off x="3199149"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6" name="Google Shape;616;p50"/>
                  <p:cNvCxnSpPr/>
                  <p:nvPr/>
                </p:nvCxnSpPr>
                <p:spPr>
                  <a:xfrm>
                    <a:off x="3656171"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7" name="Google Shape;617;p50"/>
                  <p:cNvCxnSpPr/>
                  <p:nvPr/>
                </p:nvCxnSpPr>
                <p:spPr>
                  <a:xfrm>
                    <a:off x="4113192"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8" name="Google Shape;618;p50"/>
                  <p:cNvCxnSpPr/>
                  <p:nvPr/>
                </p:nvCxnSpPr>
                <p:spPr>
                  <a:xfrm>
                    <a:off x="4570213"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9" name="Google Shape;619;p50"/>
                  <p:cNvCxnSpPr/>
                  <p:nvPr/>
                </p:nvCxnSpPr>
                <p:spPr>
                  <a:xfrm>
                    <a:off x="5027235"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0" name="Google Shape;620;p50"/>
                  <p:cNvCxnSpPr/>
                  <p:nvPr/>
                </p:nvCxnSpPr>
                <p:spPr>
                  <a:xfrm>
                    <a:off x="5484256"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1" name="Google Shape;621;p50"/>
                  <p:cNvCxnSpPr/>
                  <p:nvPr/>
                </p:nvCxnSpPr>
                <p:spPr>
                  <a:xfrm>
                    <a:off x="5941277"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2" name="Google Shape;622;p50"/>
                  <p:cNvCxnSpPr/>
                  <p:nvPr/>
                </p:nvCxnSpPr>
                <p:spPr>
                  <a:xfrm>
                    <a:off x="6398299"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3" name="Google Shape;623;p50"/>
                  <p:cNvCxnSpPr/>
                  <p:nvPr/>
                </p:nvCxnSpPr>
                <p:spPr>
                  <a:xfrm>
                    <a:off x="6855320"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4" name="Google Shape;624;p50"/>
                  <p:cNvCxnSpPr/>
                  <p:nvPr/>
                </p:nvCxnSpPr>
                <p:spPr>
                  <a:xfrm>
                    <a:off x="7312342"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5" name="Google Shape;625;p50"/>
                  <p:cNvCxnSpPr/>
                  <p:nvPr/>
                </p:nvCxnSpPr>
                <p:spPr>
                  <a:xfrm>
                    <a:off x="7769363"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6" name="Google Shape;626;p50"/>
                  <p:cNvCxnSpPr/>
                  <p:nvPr/>
                </p:nvCxnSpPr>
                <p:spPr>
                  <a:xfrm>
                    <a:off x="8226384"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7" name="Google Shape;627;p50"/>
                  <p:cNvCxnSpPr/>
                  <p:nvPr/>
                </p:nvCxnSpPr>
                <p:spPr>
                  <a:xfrm>
                    <a:off x="9140427"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8" name="Google Shape;628;p50"/>
                  <p:cNvCxnSpPr/>
                  <p:nvPr/>
                </p:nvCxnSpPr>
                <p:spPr>
                  <a:xfrm>
                    <a:off x="8683406"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9" name="Google Shape;629;p50"/>
                  <p:cNvCxnSpPr/>
                  <p:nvPr/>
                </p:nvCxnSpPr>
                <p:spPr>
                  <a:xfrm>
                    <a:off x="9597448"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30" name="Google Shape;630;p50"/>
                  <p:cNvCxnSpPr/>
                  <p:nvPr/>
                </p:nvCxnSpPr>
                <p:spPr>
                  <a:xfrm>
                    <a:off x="10054470"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31" name="Google Shape;631;p50"/>
                  <p:cNvCxnSpPr/>
                  <p:nvPr/>
                </p:nvCxnSpPr>
                <p:spPr>
                  <a:xfrm>
                    <a:off x="10511491"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32" name="Google Shape;632;p50"/>
                  <p:cNvCxnSpPr/>
                  <p:nvPr/>
                </p:nvCxnSpPr>
                <p:spPr>
                  <a:xfrm>
                    <a:off x="457021"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33" name="Google Shape;633;p50"/>
                  <p:cNvCxnSpPr/>
                  <p:nvPr/>
                </p:nvCxnSpPr>
                <p:spPr>
                  <a:xfrm>
                    <a:off x="10962504" y="0"/>
                    <a:ext cx="0" cy="6858000"/>
                  </a:xfrm>
                  <a:prstGeom prst="straightConnector1">
                    <a:avLst/>
                  </a:prstGeom>
                  <a:noFill/>
                  <a:ln w="9525" cap="flat" cmpd="sng">
                    <a:solidFill>
                      <a:schemeClr val="dk1"/>
                    </a:solidFill>
                    <a:prstDash val="solid"/>
                    <a:miter lim="800000"/>
                    <a:headEnd type="none" w="sm" len="sm"/>
                    <a:tailEnd type="none" w="sm" len="sm"/>
                  </a:ln>
                </p:spPr>
              </p:cxnSp>
            </p:grpSp>
            <p:grpSp>
              <p:nvGrpSpPr>
                <p:cNvPr id="634" name="Google Shape;634;p50"/>
                <p:cNvGrpSpPr/>
                <p:nvPr/>
              </p:nvGrpSpPr>
              <p:grpSpPr>
                <a:xfrm>
                  <a:off x="126" y="1"/>
                  <a:ext cx="12188700" cy="6858004"/>
                  <a:chOff x="126" y="1"/>
                  <a:chExt cx="12188700" cy="6858004"/>
                </a:xfrm>
              </p:grpSpPr>
              <p:cxnSp>
                <p:nvCxnSpPr>
                  <p:cNvPr id="635" name="Google Shape;635;p50"/>
                  <p:cNvCxnSpPr/>
                  <p:nvPr/>
                </p:nvCxnSpPr>
                <p:spPr>
                  <a:xfrm>
                    <a:off x="6094476" y="-6094349"/>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36" name="Google Shape;636;p50"/>
                  <p:cNvCxnSpPr/>
                  <p:nvPr/>
                </p:nvCxnSpPr>
                <p:spPr>
                  <a:xfrm>
                    <a:off x="6094476" y="-5637148"/>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37" name="Google Shape;637;p50"/>
                  <p:cNvCxnSpPr/>
                  <p:nvPr/>
                </p:nvCxnSpPr>
                <p:spPr>
                  <a:xfrm>
                    <a:off x="6094476" y="-5179948"/>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38" name="Google Shape;638;p50"/>
                  <p:cNvCxnSpPr/>
                  <p:nvPr/>
                </p:nvCxnSpPr>
                <p:spPr>
                  <a:xfrm>
                    <a:off x="6094476" y="-31201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39" name="Google Shape;639;p50"/>
                  <p:cNvCxnSpPr/>
                  <p:nvPr/>
                </p:nvCxnSpPr>
                <p:spPr>
                  <a:xfrm>
                    <a:off x="6094476" y="-26629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40" name="Google Shape;640;p50"/>
                  <p:cNvCxnSpPr/>
                  <p:nvPr/>
                </p:nvCxnSpPr>
                <p:spPr>
                  <a:xfrm>
                    <a:off x="6094476" y="-22057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41" name="Google Shape;641;p50"/>
                  <p:cNvCxnSpPr/>
                  <p:nvPr/>
                </p:nvCxnSpPr>
                <p:spPr>
                  <a:xfrm>
                    <a:off x="6094476" y="-17485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42" name="Google Shape;642;p50"/>
                  <p:cNvCxnSpPr/>
                  <p:nvPr/>
                </p:nvCxnSpPr>
                <p:spPr>
                  <a:xfrm>
                    <a:off x="6094476" y="-1291374"/>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43" name="Google Shape;643;p50"/>
                  <p:cNvCxnSpPr/>
                  <p:nvPr/>
                </p:nvCxnSpPr>
                <p:spPr>
                  <a:xfrm>
                    <a:off x="6094476" y="-834174"/>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44" name="Google Shape;644;p50"/>
                  <p:cNvCxnSpPr/>
                  <p:nvPr/>
                </p:nvCxnSpPr>
                <p:spPr>
                  <a:xfrm rot="10800000">
                    <a:off x="126" y="5717376"/>
                    <a:ext cx="12188700" cy="0"/>
                  </a:xfrm>
                  <a:prstGeom prst="straightConnector1">
                    <a:avLst/>
                  </a:prstGeom>
                  <a:noFill/>
                  <a:ln w="9525" cap="flat" cmpd="sng">
                    <a:solidFill>
                      <a:srgbClr val="8AD8FF"/>
                    </a:solidFill>
                    <a:prstDash val="solid"/>
                    <a:miter lim="800000"/>
                    <a:headEnd type="none" w="sm" len="sm"/>
                    <a:tailEnd type="none" w="sm" len="sm"/>
                  </a:ln>
                </p:spPr>
              </p:cxnSp>
              <p:cxnSp>
                <p:nvCxnSpPr>
                  <p:cNvPr id="645" name="Google Shape;645;p50"/>
                  <p:cNvCxnSpPr/>
                  <p:nvPr/>
                </p:nvCxnSpPr>
                <p:spPr>
                  <a:xfrm>
                    <a:off x="6094476" y="76365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46" name="Google Shape;646;p50"/>
                  <p:cNvCxnSpPr/>
                  <p:nvPr/>
                </p:nvCxnSpPr>
                <p:spPr>
                  <a:xfrm>
                    <a:off x="6094476" y="-5637149"/>
                    <a:ext cx="0" cy="12188700"/>
                  </a:xfrm>
                  <a:prstGeom prst="straightConnector1">
                    <a:avLst/>
                  </a:prstGeom>
                  <a:noFill/>
                  <a:ln w="9525" cap="flat" cmpd="sng">
                    <a:solidFill>
                      <a:schemeClr val="dk1"/>
                    </a:solidFill>
                    <a:prstDash val="solid"/>
                    <a:miter lim="800000"/>
                    <a:headEnd type="none" w="sm" len="sm"/>
                    <a:tailEnd type="none" w="sm" len="sm"/>
                  </a:ln>
                </p:spPr>
              </p:cxnSp>
              <p:cxnSp>
                <p:nvCxnSpPr>
                  <p:cNvPr id="647" name="Google Shape;647;p50"/>
                  <p:cNvCxnSpPr/>
                  <p:nvPr/>
                </p:nvCxnSpPr>
                <p:spPr>
                  <a:xfrm>
                    <a:off x="6094476" y="-4951348"/>
                    <a:ext cx="0" cy="12188700"/>
                  </a:xfrm>
                  <a:prstGeom prst="straightConnector1">
                    <a:avLst/>
                  </a:prstGeom>
                  <a:noFill/>
                  <a:ln w="9525" cap="flat" cmpd="sng">
                    <a:solidFill>
                      <a:schemeClr val="dk1"/>
                    </a:solidFill>
                    <a:prstDash val="solid"/>
                    <a:miter lim="800000"/>
                    <a:headEnd type="none" w="sm" len="sm"/>
                    <a:tailEnd type="none" w="sm" len="sm"/>
                  </a:ln>
                </p:spPr>
              </p:cxnSp>
              <p:cxnSp>
                <p:nvCxnSpPr>
                  <p:cNvPr id="648" name="Google Shape;648;p50"/>
                  <p:cNvCxnSpPr/>
                  <p:nvPr/>
                </p:nvCxnSpPr>
                <p:spPr>
                  <a:xfrm>
                    <a:off x="6094476" y="86320"/>
                    <a:ext cx="0" cy="12188700"/>
                  </a:xfrm>
                  <a:prstGeom prst="straightConnector1">
                    <a:avLst/>
                  </a:prstGeom>
                  <a:noFill/>
                  <a:ln w="9525" cap="flat" cmpd="sng">
                    <a:solidFill>
                      <a:schemeClr val="dk1"/>
                    </a:solidFill>
                    <a:prstDash val="solid"/>
                    <a:miter lim="800000"/>
                    <a:headEnd type="none" w="sm" len="sm"/>
                    <a:tailEnd type="none" w="sm" len="sm"/>
                  </a:ln>
                </p:spPr>
              </p:cxnSp>
              <p:cxnSp>
                <p:nvCxnSpPr>
                  <p:cNvPr id="649" name="Google Shape;649;p50"/>
                  <p:cNvCxnSpPr/>
                  <p:nvPr/>
                </p:nvCxnSpPr>
                <p:spPr>
                  <a:xfrm>
                    <a:off x="6094476" y="306451"/>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50" name="Google Shape;650;p50"/>
                  <p:cNvCxnSpPr/>
                  <p:nvPr/>
                </p:nvCxnSpPr>
                <p:spPr>
                  <a:xfrm>
                    <a:off x="6094476" y="-40345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51" name="Google Shape;651;p50"/>
                  <p:cNvCxnSpPr/>
                  <p:nvPr/>
                </p:nvCxnSpPr>
                <p:spPr>
                  <a:xfrm>
                    <a:off x="6094476" y="-35773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52" name="Google Shape;652;p50"/>
                  <p:cNvCxnSpPr/>
                  <p:nvPr/>
                </p:nvCxnSpPr>
                <p:spPr>
                  <a:xfrm>
                    <a:off x="6094476" y="-4494148"/>
                    <a:ext cx="0" cy="12188700"/>
                  </a:xfrm>
                  <a:prstGeom prst="straightConnector1">
                    <a:avLst/>
                  </a:prstGeom>
                  <a:noFill/>
                  <a:ln w="9525" cap="flat" cmpd="sng">
                    <a:solidFill>
                      <a:schemeClr val="dk1"/>
                    </a:solidFill>
                    <a:prstDash val="solid"/>
                    <a:miter lim="800000"/>
                    <a:headEnd type="none" w="sm" len="sm"/>
                    <a:tailEnd type="none" w="sm" len="sm"/>
                  </a:ln>
                </p:spPr>
              </p:cxnSp>
            </p:grpSp>
          </p:grpSp>
          <p:sp>
            <p:nvSpPr>
              <p:cNvPr id="653" name="Google Shape;653;p50"/>
              <p:cNvSpPr txBox="1"/>
              <p:nvPr/>
            </p:nvSpPr>
            <p:spPr>
              <a:xfrm>
                <a:off x="592866" y="5723466"/>
                <a:ext cx="7329000" cy="474000"/>
              </a:xfrm>
              <a:prstGeom prst="rect">
                <a:avLst/>
              </a:prstGeom>
              <a:noFill/>
              <a:ln>
                <a:noFill/>
              </a:ln>
            </p:spPr>
            <p:txBody>
              <a:bodyPr spcFirstLastPara="1" wrap="square" lIns="0" tIns="0" rIns="0" bIns="0" anchor="b" anchorCtr="0">
                <a:noAutofit/>
              </a:bodyPr>
              <a:lstStyle/>
              <a:p>
                <a:pPr marL="0" marR="0" lvl="0" indent="0" algn="l" rtl="0">
                  <a:lnSpc>
                    <a:spcPct val="90000"/>
                  </a:lnSpc>
                  <a:spcBef>
                    <a:spcPts val="0"/>
                  </a:spcBef>
                  <a:spcAft>
                    <a:spcPts val="0"/>
                  </a:spcAft>
                  <a:buNone/>
                </a:pPr>
                <a:r>
                  <a:rPr lang="en-US" sz="500">
                    <a:solidFill>
                      <a:schemeClr val="dk1"/>
                    </a:solidFill>
                    <a:latin typeface="Proxima Nova"/>
                    <a:ea typeface="Proxima Nova"/>
                    <a:cs typeface="Proxima Nova"/>
                    <a:sym typeface="Proxima Nova"/>
                  </a:rPr>
                  <a:t>Footnote: Lorem ipsum dolor sit amet, consectetur adipiscing elit. Maecenas dui magna, sagittis at feugiat eget, viverra eu libero. Vestibulum a justo mi. Etiam blandit tempus odio. Fusce orci lectus, tincidunt eget hendrerit quis, blandit non</a:t>
                </a:r>
                <a:endParaRPr sz="1100">
                  <a:latin typeface="Proxima Nova"/>
                  <a:ea typeface="Proxima Nova"/>
                  <a:cs typeface="Proxima Nova"/>
                  <a:sym typeface="Proxima Nova"/>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Section Header with Photo – Plum">
  <p:cSld name="Section Header with Photo – Plum">
    <p:bg>
      <p:bgPr>
        <a:blipFill>
          <a:blip r:embed="rId2">
            <a:alphaModFix/>
          </a:blip>
          <a:stretch>
            <a:fillRect/>
          </a:stretch>
        </a:blipFill>
        <a:effectLst/>
      </p:bgPr>
    </p:bg>
    <p:spTree>
      <p:nvGrpSpPr>
        <p:cNvPr id="1" name="Shape 64"/>
        <p:cNvGrpSpPr/>
        <p:nvPr/>
      </p:nvGrpSpPr>
      <p:grpSpPr>
        <a:xfrm>
          <a:off x="0" y="0"/>
          <a:ext cx="0" cy="0"/>
          <a:chOff x="0" y="0"/>
          <a:chExt cx="0" cy="0"/>
        </a:xfrm>
      </p:grpSpPr>
      <p:sp>
        <p:nvSpPr>
          <p:cNvPr id="65" name="Google Shape;65;p6"/>
          <p:cNvSpPr/>
          <p:nvPr/>
        </p:nvSpPr>
        <p:spPr>
          <a:xfrm rot="10800000">
            <a:off x="2123" y="-1"/>
            <a:ext cx="8154845" cy="5151627"/>
          </a:xfrm>
          <a:custGeom>
            <a:avLst/>
            <a:gdLst/>
            <a:ahLst/>
            <a:cxnLst/>
            <a:rect l="l" t="t" r="r" b="b"/>
            <a:pathLst>
              <a:path w="10873127" h="6868836" extrusionOk="0">
                <a:moveTo>
                  <a:pt x="10873127" y="6868836"/>
                </a:moveTo>
                <a:lnTo>
                  <a:pt x="0" y="6868836"/>
                </a:lnTo>
                <a:lnTo>
                  <a:pt x="6863947" y="0"/>
                </a:lnTo>
                <a:lnTo>
                  <a:pt x="10873127"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66" name="Google Shape;66;p6"/>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700"/>
              <a:buNone/>
              <a:defRPr sz="2700" cap="none">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7" name="Google Shape;67;p6"/>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dk2"/>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grpSp>
        <p:nvGrpSpPr>
          <p:cNvPr id="68" name="Google Shape;68;p6"/>
          <p:cNvGrpSpPr/>
          <p:nvPr/>
        </p:nvGrpSpPr>
        <p:grpSpPr>
          <a:xfrm>
            <a:off x="456149" y="4833756"/>
            <a:ext cx="888551" cy="140016"/>
            <a:chOff x="863272" y="6563918"/>
            <a:chExt cx="861082" cy="135727"/>
          </a:xfrm>
        </p:grpSpPr>
        <p:sp>
          <p:nvSpPr>
            <p:cNvPr id="69" name="Google Shape;69;p6"/>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0" name="Google Shape;70;p6"/>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1" name="Google Shape;71;p6"/>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2" name="Google Shape;72;p6"/>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3" name="Google Shape;73;p6"/>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4" name="Google Shape;74;p6"/>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5" name="Google Shape;75;p6"/>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76" name="Google Shape;76;p6"/>
          <p:cNvSpPr/>
          <p:nvPr/>
        </p:nvSpPr>
        <p:spPr>
          <a:xfrm>
            <a:off x="6709204" y="2717157"/>
            <a:ext cx="2439000" cy="2440200"/>
          </a:xfrm>
          <a:prstGeom prst="triangle">
            <a:avLst>
              <a:gd name="adj" fmla="val 100000"/>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7" name="Google Shape;77;p6"/>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rgbClr val="7F35AB">
                  <a:alpha val="56862"/>
                </a:srgbClr>
              </a:gs>
              <a:gs pos="24000">
                <a:srgbClr val="7F35AB">
                  <a:alpha val="56862"/>
                </a:srgbClr>
              </a:gs>
              <a:gs pos="87000">
                <a:srgbClr val="264088"/>
              </a:gs>
              <a:gs pos="100000">
                <a:srgbClr val="26408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8" name="Google Shape;78;p6"/>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79" name="Google Shape;79;p6"/>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i="0" u="none" strike="noStrike" cap="none">
                <a:solidFill>
                  <a:schemeClr val="dk1"/>
                </a:solidFill>
                <a:latin typeface="Proxima Nova"/>
                <a:ea typeface="Proxima Nova"/>
                <a:cs typeface="Proxima Nova"/>
                <a:sym typeface="Proxima Nova"/>
              </a:rPr>
              <a:t>Confidential</a:t>
            </a:r>
            <a:r>
              <a:rPr lang="en-US" sz="600" i="0" u="none" strike="noStrike" cap="none">
                <a:solidFill>
                  <a:schemeClr val="lt1"/>
                </a:solidFill>
                <a:latin typeface="Proxima Nova"/>
                <a:ea typeface="Proxima Nova"/>
                <a:cs typeface="Proxima Nova"/>
                <a:sym typeface="Proxima Nova"/>
              </a:rPr>
              <a:t>  </a:t>
            </a:r>
            <a:r>
              <a:rPr lang="en-US" sz="600" i="0" u="none" strike="noStrike" cap="none">
                <a:solidFill>
                  <a:schemeClr val="dk1"/>
                </a:solidFill>
                <a:latin typeface="Proxima Nova"/>
                <a:ea typeface="Proxima Nova"/>
                <a:cs typeface="Proxima Nova"/>
                <a:sym typeface="Proxima Nova"/>
              </a:rPr>
              <a:t> │  ©</a:t>
            </a:r>
            <a:r>
              <a:rPr lang="en-US" sz="600">
                <a:solidFill>
                  <a:schemeClr val="dk1"/>
                </a:solidFill>
                <a:latin typeface="Proxima Nova"/>
                <a:ea typeface="Proxima Nova"/>
                <a:cs typeface="Proxima Nova"/>
                <a:sym typeface="Proxima Nova"/>
              </a:rPr>
              <a:t>2022</a:t>
            </a:r>
            <a:r>
              <a:rPr lang="en-US" sz="600" i="0" u="none" strike="noStrike" cap="none">
                <a:solidFill>
                  <a:schemeClr val="dk1"/>
                </a:solidFill>
                <a:latin typeface="Proxima Nova"/>
                <a:ea typeface="Proxima Nova"/>
                <a:cs typeface="Proxima Nova"/>
                <a:sym typeface="Proxima Nova"/>
              </a:rPr>
              <a:t> VMware, Inc.</a:t>
            </a:r>
            <a:endParaRPr sz="1100">
              <a:latin typeface="Proxima Nova"/>
              <a:ea typeface="Proxima Nova"/>
              <a:cs typeface="Proxima Nova"/>
              <a:sym typeface="Proxima Nova"/>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matchingName="DO NOT USE">
  <p:cSld name="DO NOT USE">
    <p:spTree>
      <p:nvGrpSpPr>
        <p:cNvPr id="1" name="Shape 654"/>
        <p:cNvGrpSpPr/>
        <p:nvPr/>
      </p:nvGrpSpPr>
      <p:grpSpPr>
        <a:xfrm>
          <a:off x="0" y="0"/>
          <a:ext cx="0" cy="0"/>
          <a:chOff x="0" y="0"/>
          <a:chExt cx="0" cy="0"/>
        </a:xfrm>
      </p:grpSpPr>
      <p:sp>
        <p:nvSpPr>
          <p:cNvPr id="655" name="Google Shape;655;p51"/>
          <p:cNvSpPr/>
          <p:nvPr/>
        </p:nvSpPr>
        <p:spPr>
          <a:xfrm>
            <a:off x="0" y="0"/>
            <a:ext cx="9144000" cy="5143500"/>
          </a:xfrm>
          <a:prstGeom prst="rect">
            <a:avLst/>
          </a:prstGeom>
          <a:solidFill>
            <a:srgbClr val="FF000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100">
              <a:solidFill>
                <a:schemeClr val="accent2"/>
              </a:solidFill>
              <a:latin typeface="Proxima Nova"/>
              <a:ea typeface="Proxima Nova"/>
              <a:cs typeface="Proxima Nova"/>
              <a:sym typeface="Proxima Nova"/>
            </a:endParaRPr>
          </a:p>
        </p:txBody>
      </p:sp>
      <p:sp>
        <p:nvSpPr>
          <p:cNvPr id="656" name="Google Shape;656;p51"/>
          <p:cNvSpPr txBox="1"/>
          <p:nvPr/>
        </p:nvSpPr>
        <p:spPr>
          <a:xfrm>
            <a:off x="454912" y="541421"/>
            <a:ext cx="8159400" cy="3660000"/>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None/>
            </a:pPr>
            <a:r>
              <a:rPr lang="en-US" sz="4100">
                <a:solidFill>
                  <a:schemeClr val="lt1"/>
                </a:solidFill>
                <a:latin typeface="Proxima Nova"/>
                <a:ea typeface="Proxima Nova"/>
                <a:cs typeface="Proxima Nova"/>
                <a:sym typeface="Proxima Nova"/>
              </a:rPr>
              <a:t>DO NOT USE </a:t>
            </a:r>
            <a:endParaRPr sz="1100">
              <a:latin typeface="Proxima Nova"/>
              <a:ea typeface="Proxima Nova"/>
              <a:cs typeface="Proxima Nova"/>
              <a:sym typeface="Proxima Nova"/>
            </a:endParaRPr>
          </a:p>
          <a:p>
            <a:pPr marL="0" marR="0" lvl="0" indent="0" algn="ctr" rtl="0">
              <a:lnSpc>
                <a:spcPct val="90000"/>
              </a:lnSpc>
              <a:spcBef>
                <a:spcPts val="0"/>
              </a:spcBef>
              <a:spcAft>
                <a:spcPts val="0"/>
              </a:spcAft>
              <a:buNone/>
            </a:pPr>
            <a:endParaRPr sz="4100">
              <a:solidFill>
                <a:schemeClr val="lt1"/>
              </a:solidFill>
              <a:latin typeface="Proxima Nova"/>
              <a:ea typeface="Proxima Nova"/>
              <a:cs typeface="Proxima Nova"/>
              <a:sym typeface="Proxima Nova"/>
            </a:endParaRPr>
          </a:p>
          <a:p>
            <a:pPr marL="0" marR="0" lvl="0" indent="0" algn="ctr" rtl="0">
              <a:lnSpc>
                <a:spcPct val="90000"/>
              </a:lnSpc>
              <a:spcBef>
                <a:spcPts val="0"/>
              </a:spcBef>
              <a:spcAft>
                <a:spcPts val="0"/>
              </a:spcAft>
              <a:buNone/>
            </a:pPr>
            <a:r>
              <a:rPr lang="en-US" sz="4100">
                <a:solidFill>
                  <a:schemeClr val="lt1"/>
                </a:solidFill>
                <a:latin typeface="Proxima Nova"/>
                <a:ea typeface="Proxima Nova"/>
                <a:cs typeface="Proxima Nova"/>
                <a:sym typeface="Proxima Nova"/>
              </a:rPr>
              <a:t>ALL LAYOUTS PAST THIS ARE NOT PART OF THIS TEMPLATE</a:t>
            </a:r>
            <a:endParaRPr sz="1100">
              <a:latin typeface="Proxima Nova"/>
              <a:ea typeface="Proxima Nova"/>
              <a:cs typeface="Proxima Nova"/>
              <a:sym typeface="Proxima Nova"/>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0 – Title">
  <p:cSld name="0 – Title">
    <p:spTree>
      <p:nvGrpSpPr>
        <p:cNvPr id="1" name="Shape 657"/>
        <p:cNvGrpSpPr/>
        <p:nvPr/>
      </p:nvGrpSpPr>
      <p:grpSpPr>
        <a:xfrm>
          <a:off x="0" y="0"/>
          <a:ext cx="0" cy="0"/>
          <a:chOff x="0" y="0"/>
          <a:chExt cx="0" cy="0"/>
        </a:xfrm>
      </p:grpSpPr>
      <p:sp>
        <p:nvSpPr>
          <p:cNvPr id="658" name="Google Shape;658;p52"/>
          <p:cNvSpPr txBox="1">
            <a:spLocks noGrp="1"/>
          </p:cNvSpPr>
          <p:nvPr>
            <p:ph type="title"/>
          </p:nvPr>
        </p:nvSpPr>
        <p:spPr>
          <a:xfrm>
            <a:off x="523203" y="1737025"/>
            <a:ext cx="6158400" cy="1191600"/>
          </a:xfrm>
          <a:prstGeom prst="rect">
            <a:avLst/>
          </a:prstGeom>
          <a:noFill/>
          <a:ln>
            <a:noFill/>
          </a:ln>
        </p:spPr>
        <p:txBody>
          <a:bodyPr spcFirstLastPara="1" wrap="square" lIns="91425" tIns="91425" rIns="91425" bIns="91425" anchor="b" anchorCtr="0">
            <a:noAutofit/>
          </a:bodyPr>
          <a:lstStyle>
            <a:lvl1pPr marR="0" lvl="0" algn="l" rtl="0">
              <a:spcBef>
                <a:spcPts val="0"/>
              </a:spcBef>
              <a:spcAft>
                <a:spcPts val="0"/>
              </a:spcAft>
              <a:buClr>
                <a:srgbClr val="000000"/>
              </a:buClr>
              <a:buSzPts val="4000"/>
              <a:buFont typeface="Arial"/>
              <a:buNone/>
              <a:defRPr sz="4000" b="1" i="0" u="none" strike="noStrike" cap="none">
                <a:solidFill>
                  <a:schemeClr val="dk1"/>
                </a:solidFill>
                <a:latin typeface="Proxima Nova"/>
                <a:ea typeface="Proxima Nova"/>
                <a:cs typeface="Proxima Nova"/>
                <a:sym typeface="Proxima Nova"/>
              </a:defRPr>
            </a:lvl1pPr>
            <a:lvl2pPr marR="0" lvl="1"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9" name="Google Shape;659;p52"/>
          <p:cNvSpPr txBox="1">
            <a:spLocks noGrp="1"/>
          </p:cNvSpPr>
          <p:nvPr>
            <p:ph type="subTitle" idx="1"/>
          </p:nvPr>
        </p:nvSpPr>
        <p:spPr>
          <a:xfrm>
            <a:off x="523200" y="3306700"/>
            <a:ext cx="4173600" cy="1409700"/>
          </a:xfrm>
          <a:prstGeom prst="rect">
            <a:avLst/>
          </a:prstGeom>
          <a:noFill/>
          <a:ln>
            <a:noFill/>
          </a:ln>
        </p:spPr>
        <p:txBody>
          <a:bodyPr spcFirstLastPara="1" wrap="square" lIns="91425" tIns="91425" rIns="91425" bIns="91425" anchor="t" anchorCtr="0">
            <a:noAutofit/>
          </a:bodyPr>
          <a:lstStyle>
            <a:lvl1pPr marR="0" lvl="0" algn="l" rtl="0">
              <a:lnSpc>
                <a:spcPct val="110000"/>
              </a:lnSpc>
              <a:spcBef>
                <a:spcPts val="0"/>
              </a:spcBef>
              <a:spcAft>
                <a:spcPts val="0"/>
              </a:spcAft>
              <a:buClr>
                <a:srgbClr val="000000"/>
              </a:buClr>
              <a:buSzPts val="1500"/>
              <a:buFont typeface="Arial"/>
              <a:buNone/>
              <a:defRPr sz="1500" b="0" i="0" u="none" strike="noStrike" cap="none">
                <a:solidFill>
                  <a:srgbClr val="FFFFFF"/>
                </a:solidFill>
                <a:latin typeface="Proxima Nova"/>
                <a:ea typeface="Proxima Nova"/>
                <a:cs typeface="Proxima Nova"/>
                <a:sym typeface="Proxima Nova"/>
              </a:defRPr>
            </a:lvl1pPr>
            <a:lvl2pPr marR="0" lvl="1"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60" name="Google Shape;660;p52"/>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lvl1pPr lvl="0" rtl="0">
              <a:buNone/>
              <a:defRPr>
                <a:solidFill>
                  <a:srgbClr val="FFFFFF"/>
                </a:solidFill>
                <a:latin typeface="Proxima Nova"/>
                <a:ea typeface="Proxima Nova"/>
                <a:cs typeface="Proxima Nova"/>
                <a:sym typeface="Proxima Nova"/>
              </a:defRPr>
            </a:lvl1pPr>
            <a:lvl2pPr lvl="1" rtl="0">
              <a:buNone/>
              <a:defRPr>
                <a:solidFill>
                  <a:srgbClr val="FFFFFF"/>
                </a:solidFill>
                <a:latin typeface="Proxima Nova"/>
                <a:ea typeface="Proxima Nova"/>
                <a:cs typeface="Proxima Nova"/>
                <a:sym typeface="Proxima Nova"/>
              </a:defRPr>
            </a:lvl2pPr>
            <a:lvl3pPr lvl="2" rtl="0">
              <a:buNone/>
              <a:defRPr>
                <a:solidFill>
                  <a:srgbClr val="FFFFFF"/>
                </a:solidFill>
                <a:latin typeface="Proxima Nova"/>
                <a:ea typeface="Proxima Nova"/>
                <a:cs typeface="Proxima Nova"/>
                <a:sym typeface="Proxima Nova"/>
              </a:defRPr>
            </a:lvl3pPr>
            <a:lvl4pPr lvl="3" rtl="0">
              <a:buNone/>
              <a:defRPr>
                <a:solidFill>
                  <a:srgbClr val="FFFFFF"/>
                </a:solidFill>
                <a:latin typeface="Proxima Nova"/>
                <a:ea typeface="Proxima Nova"/>
                <a:cs typeface="Proxima Nova"/>
                <a:sym typeface="Proxima Nova"/>
              </a:defRPr>
            </a:lvl4pPr>
            <a:lvl5pPr lvl="4" rtl="0">
              <a:buNone/>
              <a:defRPr>
                <a:solidFill>
                  <a:srgbClr val="FFFFFF"/>
                </a:solidFill>
                <a:latin typeface="Proxima Nova"/>
                <a:ea typeface="Proxima Nova"/>
                <a:cs typeface="Proxima Nova"/>
                <a:sym typeface="Proxima Nova"/>
              </a:defRPr>
            </a:lvl5pPr>
            <a:lvl6pPr lvl="5" rtl="0">
              <a:buNone/>
              <a:defRPr>
                <a:solidFill>
                  <a:srgbClr val="FFFFFF"/>
                </a:solidFill>
                <a:latin typeface="Proxima Nova"/>
                <a:ea typeface="Proxima Nova"/>
                <a:cs typeface="Proxima Nova"/>
                <a:sym typeface="Proxima Nova"/>
              </a:defRPr>
            </a:lvl6pPr>
            <a:lvl7pPr lvl="6" rtl="0">
              <a:buNone/>
              <a:defRPr>
                <a:solidFill>
                  <a:srgbClr val="FFFFFF"/>
                </a:solidFill>
                <a:latin typeface="Proxima Nova"/>
                <a:ea typeface="Proxima Nova"/>
                <a:cs typeface="Proxima Nova"/>
                <a:sym typeface="Proxima Nova"/>
              </a:defRPr>
            </a:lvl7pPr>
            <a:lvl8pPr lvl="7" rtl="0">
              <a:buNone/>
              <a:defRPr>
                <a:solidFill>
                  <a:srgbClr val="FFFFFF"/>
                </a:solidFill>
                <a:latin typeface="Proxima Nova"/>
                <a:ea typeface="Proxima Nova"/>
                <a:cs typeface="Proxima Nova"/>
                <a:sym typeface="Proxima Nova"/>
              </a:defRPr>
            </a:lvl8pPr>
            <a:lvl9pPr lvl="8" rtl="0">
              <a:buNone/>
              <a:defRPr>
                <a:solidFill>
                  <a:srgbClr val="FFFFFF"/>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2 – Intro">
  <p:cSld name="2 – Intro">
    <p:spTree>
      <p:nvGrpSpPr>
        <p:cNvPr id="1" name="Shape 661"/>
        <p:cNvGrpSpPr/>
        <p:nvPr/>
      </p:nvGrpSpPr>
      <p:grpSpPr>
        <a:xfrm>
          <a:off x="0" y="0"/>
          <a:ext cx="0" cy="0"/>
          <a:chOff x="0" y="0"/>
          <a:chExt cx="0" cy="0"/>
        </a:xfrm>
      </p:grpSpPr>
      <p:sp>
        <p:nvSpPr>
          <p:cNvPr id="662" name="Google Shape;662;p53"/>
          <p:cNvSpPr txBox="1">
            <a:spLocks noGrp="1"/>
          </p:cNvSpPr>
          <p:nvPr>
            <p:ph type="title"/>
          </p:nvPr>
        </p:nvSpPr>
        <p:spPr>
          <a:xfrm>
            <a:off x="193350" y="549625"/>
            <a:ext cx="2751300" cy="14739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chemeClr val="dk1"/>
              </a:buClr>
              <a:buSzPts val="1400"/>
              <a:buFont typeface="Proxima Nova"/>
              <a:buNone/>
              <a:defRPr sz="2500" b="1" i="0" u="none" strike="noStrike" cap="none">
                <a:solidFill>
                  <a:schemeClr val="dk1"/>
                </a:solidFill>
                <a:latin typeface="Proxima Nova"/>
                <a:ea typeface="Proxima Nova"/>
                <a:cs typeface="Proxima Nova"/>
                <a:sym typeface="Proxima Nova"/>
              </a:defRPr>
            </a:lvl1pPr>
            <a:lvl2pPr marR="0" lvl="1" algn="l" rtl="0">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2pPr>
            <a:lvl3pPr marR="0" lvl="2" algn="l" rtl="0">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3pPr>
            <a:lvl4pPr marR="0" lvl="3" algn="l" rtl="0">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4pPr>
            <a:lvl5pPr marR="0" lvl="4" algn="l" rtl="0">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2500" b="0" i="0" u="none" strike="noStrike" cap="none">
                <a:solidFill>
                  <a:srgbClr val="000000"/>
                </a:solidFill>
                <a:latin typeface="Arial"/>
                <a:ea typeface="Arial"/>
                <a:cs typeface="Arial"/>
                <a:sym typeface="Arial"/>
              </a:defRPr>
            </a:lvl9pPr>
          </a:lstStyle>
          <a:p>
            <a:endParaRPr/>
          </a:p>
        </p:txBody>
      </p:sp>
      <p:sp>
        <p:nvSpPr>
          <p:cNvPr id="663" name="Google Shape;663;p53"/>
          <p:cNvSpPr txBox="1">
            <a:spLocks noGrp="1"/>
          </p:cNvSpPr>
          <p:nvPr>
            <p:ph type="subTitle" idx="1"/>
          </p:nvPr>
        </p:nvSpPr>
        <p:spPr>
          <a:xfrm>
            <a:off x="193350" y="2274300"/>
            <a:ext cx="2751300" cy="1495200"/>
          </a:xfrm>
          <a:prstGeom prst="rect">
            <a:avLst/>
          </a:prstGeom>
          <a:noFill/>
          <a:ln>
            <a:noFill/>
          </a:ln>
        </p:spPr>
        <p:txBody>
          <a:bodyPr spcFirstLastPara="1" wrap="square" lIns="91425" tIns="91425" rIns="91425" bIns="91425" anchor="t" anchorCtr="0">
            <a:noAutofit/>
          </a:bodyPr>
          <a:lstStyle>
            <a:lvl1pPr marR="0" lvl="0" algn="l" rtl="0">
              <a:lnSpc>
                <a:spcPct val="110000"/>
              </a:lnSpc>
              <a:spcBef>
                <a:spcPts val="0"/>
              </a:spcBef>
              <a:spcAft>
                <a:spcPts val="0"/>
              </a:spcAft>
              <a:buClr>
                <a:srgbClr val="000000"/>
              </a:buClr>
              <a:buSzPts val="2000"/>
              <a:buFont typeface="Arial"/>
              <a:buNone/>
              <a:defRPr sz="2000" b="0" i="0" u="none" strike="noStrike" cap="none">
                <a:solidFill>
                  <a:srgbClr val="FFFFFF"/>
                </a:solidFill>
                <a:latin typeface="Proxima Nova"/>
                <a:ea typeface="Proxima Nova"/>
                <a:cs typeface="Proxima Nova"/>
                <a:sym typeface="Proxima Nova"/>
              </a:defRPr>
            </a:lvl1pPr>
            <a:lvl2pPr marR="0" lvl="1" algn="l" rtl="0">
              <a:spcBef>
                <a:spcPts val="150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64" name="Google Shape;664;p53"/>
          <p:cNvSpPr txBox="1">
            <a:spLocks noGrp="1"/>
          </p:cNvSpPr>
          <p:nvPr>
            <p:ph type="body" idx="2"/>
          </p:nvPr>
        </p:nvSpPr>
        <p:spPr>
          <a:xfrm>
            <a:off x="3454971" y="549625"/>
            <a:ext cx="5403000" cy="4120200"/>
          </a:xfrm>
          <a:prstGeom prst="rect">
            <a:avLst/>
          </a:prstGeom>
          <a:noFill/>
          <a:ln>
            <a:noFill/>
          </a:ln>
        </p:spPr>
        <p:txBody>
          <a:bodyPr spcFirstLastPara="1" wrap="square" lIns="91425" tIns="91425" rIns="91425" bIns="91425" anchor="t" anchorCtr="0">
            <a:noAutofit/>
          </a:bodyPr>
          <a:lstStyle>
            <a:lvl1pPr marL="457200" marR="0" lvl="0" indent="-330200" algn="l" rtl="0">
              <a:lnSpc>
                <a:spcPct val="100000"/>
              </a:lnSpc>
              <a:spcBef>
                <a:spcPts val="0"/>
              </a:spcBef>
              <a:spcAft>
                <a:spcPts val="0"/>
              </a:spcAft>
              <a:buClr>
                <a:srgbClr val="138A7B"/>
              </a:buClr>
              <a:buSzPts val="1600"/>
              <a:buFont typeface="Proxima Nova"/>
              <a:buChar char="●"/>
              <a:defRPr sz="2000" b="0" i="0" u="none" strike="noStrike" cap="none">
                <a:solidFill>
                  <a:schemeClr val="dk1"/>
                </a:solidFill>
                <a:latin typeface="Proxima Nova"/>
                <a:ea typeface="Proxima Nova"/>
                <a:cs typeface="Proxima Nova"/>
                <a:sym typeface="Proxima Nova"/>
              </a:defRPr>
            </a:lvl1pPr>
            <a:lvl2pPr marL="914400" marR="0" lvl="1" indent="-388619" algn="l" rtl="0">
              <a:lnSpc>
                <a:spcPct val="100000"/>
              </a:lnSpc>
              <a:spcBef>
                <a:spcPts val="2000"/>
              </a:spcBef>
              <a:spcAft>
                <a:spcPts val="0"/>
              </a:spcAft>
              <a:buClr>
                <a:srgbClr val="138A7B"/>
              </a:buClr>
              <a:buSzPts val="2520"/>
              <a:buFont typeface="Merriweather Sans"/>
              <a:buChar char="-"/>
              <a:defRPr sz="1800" b="0" i="0" u="none" strike="noStrike" cap="none">
                <a:solidFill>
                  <a:schemeClr val="dk1"/>
                </a:solidFill>
                <a:latin typeface="Proxima Nova"/>
                <a:ea typeface="Proxima Nova"/>
                <a:cs typeface="Proxima Nova"/>
                <a:sym typeface="Proxima Nova"/>
              </a:defRPr>
            </a:lvl2pPr>
            <a:lvl3pPr marL="1371600" marR="0" lvl="2" indent="-330200" algn="l" rtl="0">
              <a:lnSpc>
                <a:spcPct val="100000"/>
              </a:lnSpc>
              <a:spcBef>
                <a:spcPts val="2000"/>
              </a:spcBef>
              <a:spcAft>
                <a:spcPts val="0"/>
              </a:spcAft>
              <a:buClr>
                <a:srgbClr val="138A7B"/>
              </a:buClr>
              <a:buSzPts val="1600"/>
              <a:buFont typeface="Proxima Nova"/>
              <a:buChar char="■"/>
              <a:defRPr sz="1600" b="0" i="0" u="none" strike="noStrike" cap="none">
                <a:solidFill>
                  <a:schemeClr val="dk1"/>
                </a:solidFill>
                <a:latin typeface="Proxima Nova"/>
                <a:ea typeface="Proxima Nova"/>
                <a:cs typeface="Proxima Nova"/>
                <a:sym typeface="Proxima Nova"/>
              </a:defRPr>
            </a:lvl3pPr>
            <a:lvl4pPr marL="1828800" marR="0" lvl="3" indent="-330200" algn="l" rtl="0">
              <a:lnSpc>
                <a:spcPct val="110000"/>
              </a:lnSpc>
              <a:spcBef>
                <a:spcPts val="2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4pPr>
            <a:lvl5pPr marL="2286000" marR="0" lvl="4" indent="-330200" algn="l" rtl="0">
              <a:lnSpc>
                <a:spcPct val="110000"/>
              </a:lnSpc>
              <a:spcBef>
                <a:spcPts val="2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5pPr>
            <a:lvl6pPr marL="2743200" marR="0" lvl="5" indent="-330200" algn="l" rtl="0">
              <a:lnSpc>
                <a:spcPct val="110000"/>
              </a:lnSpc>
              <a:spcBef>
                <a:spcPts val="2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6pPr>
            <a:lvl7pPr marL="3200400" marR="0" lvl="6" indent="-330200" algn="l" rtl="0">
              <a:lnSpc>
                <a:spcPct val="110000"/>
              </a:lnSpc>
              <a:spcBef>
                <a:spcPts val="2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7pPr>
            <a:lvl8pPr marL="3657600" marR="0" lvl="7" indent="-330200" algn="l" rtl="0">
              <a:lnSpc>
                <a:spcPct val="110000"/>
              </a:lnSpc>
              <a:spcBef>
                <a:spcPts val="2000"/>
              </a:spcBef>
              <a:spcAft>
                <a:spcPts val="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8pPr>
            <a:lvl9pPr marL="4114800" marR="0" lvl="8" indent="-330200" algn="l" rtl="0">
              <a:lnSpc>
                <a:spcPct val="110000"/>
              </a:lnSpc>
              <a:spcBef>
                <a:spcPts val="2000"/>
              </a:spcBef>
              <a:spcAft>
                <a:spcPts val="2000"/>
              </a:spcAft>
              <a:buClr>
                <a:schemeClr val="dk1"/>
              </a:buClr>
              <a:buSzPts val="1600"/>
              <a:buFont typeface="Proxima Nova"/>
              <a:buChar char="■"/>
              <a:defRPr sz="1600" b="0" i="0" u="none" strike="noStrike" cap="none">
                <a:solidFill>
                  <a:schemeClr val="dk1"/>
                </a:solidFill>
                <a:latin typeface="Proxima Nova"/>
                <a:ea typeface="Proxima Nova"/>
                <a:cs typeface="Proxima Nova"/>
                <a:sym typeface="Proxima Nova"/>
              </a:defRPr>
            </a:lvl9pPr>
          </a:lstStyle>
          <a:p>
            <a:endParaRPr/>
          </a:p>
        </p:txBody>
      </p:sp>
      <p:sp>
        <p:nvSpPr>
          <p:cNvPr id="665" name="Google Shape;665;p53"/>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lvl1pPr lvl="0" rtl="0">
              <a:buNone/>
              <a:defRPr>
                <a:solidFill>
                  <a:schemeClr val="dk1"/>
                </a:solidFill>
                <a:latin typeface="Proxima Nova"/>
                <a:ea typeface="Proxima Nova"/>
                <a:cs typeface="Proxima Nova"/>
                <a:sym typeface="Proxima Nova"/>
              </a:defRPr>
            </a:lvl1pPr>
            <a:lvl2pPr lvl="1" rtl="0">
              <a:buNone/>
              <a:defRPr>
                <a:solidFill>
                  <a:schemeClr val="dk1"/>
                </a:solidFill>
                <a:latin typeface="Proxima Nova"/>
                <a:ea typeface="Proxima Nova"/>
                <a:cs typeface="Proxima Nova"/>
                <a:sym typeface="Proxima Nova"/>
              </a:defRPr>
            </a:lvl2pPr>
            <a:lvl3pPr lvl="2" rtl="0">
              <a:buNone/>
              <a:defRPr>
                <a:solidFill>
                  <a:schemeClr val="dk1"/>
                </a:solidFill>
                <a:latin typeface="Proxima Nova"/>
                <a:ea typeface="Proxima Nova"/>
                <a:cs typeface="Proxima Nova"/>
                <a:sym typeface="Proxima Nova"/>
              </a:defRPr>
            </a:lvl3pPr>
            <a:lvl4pPr lvl="3" rtl="0">
              <a:buNone/>
              <a:defRPr>
                <a:solidFill>
                  <a:schemeClr val="dk1"/>
                </a:solidFill>
                <a:latin typeface="Proxima Nova"/>
                <a:ea typeface="Proxima Nova"/>
                <a:cs typeface="Proxima Nova"/>
                <a:sym typeface="Proxima Nova"/>
              </a:defRPr>
            </a:lvl4pPr>
            <a:lvl5pPr lvl="4" rtl="0">
              <a:buNone/>
              <a:defRPr>
                <a:solidFill>
                  <a:schemeClr val="dk1"/>
                </a:solidFill>
                <a:latin typeface="Proxima Nova"/>
                <a:ea typeface="Proxima Nova"/>
                <a:cs typeface="Proxima Nova"/>
                <a:sym typeface="Proxima Nova"/>
              </a:defRPr>
            </a:lvl5pPr>
            <a:lvl6pPr lvl="5" rtl="0">
              <a:buNone/>
              <a:defRPr>
                <a:solidFill>
                  <a:schemeClr val="dk1"/>
                </a:solidFill>
                <a:latin typeface="Proxima Nova"/>
                <a:ea typeface="Proxima Nova"/>
                <a:cs typeface="Proxima Nova"/>
                <a:sym typeface="Proxima Nova"/>
              </a:defRPr>
            </a:lvl6pPr>
            <a:lvl7pPr lvl="6" rtl="0">
              <a:buNone/>
              <a:defRPr>
                <a:solidFill>
                  <a:schemeClr val="dk1"/>
                </a:solidFill>
                <a:latin typeface="Proxima Nova"/>
                <a:ea typeface="Proxima Nova"/>
                <a:cs typeface="Proxima Nova"/>
                <a:sym typeface="Proxima Nova"/>
              </a:defRPr>
            </a:lvl7pPr>
            <a:lvl8pPr lvl="7" rtl="0">
              <a:buNone/>
              <a:defRPr>
                <a:solidFill>
                  <a:schemeClr val="dk1"/>
                </a:solidFill>
                <a:latin typeface="Proxima Nova"/>
                <a:ea typeface="Proxima Nova"/>
                <a:cs typeface="Proxima Nova"/>
                <a:sym typeface="Proxima Nova"/>
              </a:defRPr>
            </a:lvl8pPr>
            <a:lvl9pPr lvl="8" rtl="0">
              <a:buNone/>
              <a:defRPr>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3 – Standard">
  <p:cSld name="3 – Standard">
    <p:spTree>
      <p:nvGrpSpPr>
        <p:cNvPr id="1" name="Shape 670"/>
        <p:cNvGrpSpPr/>
        <p:nvPr/>
      </p:nvGrpSpPr>
      <p:grpSpPr>
        <a:xfrm>
          <a:off x="0" y="0"/>
          <a:ext cx="0" cy="0"/>
          <a:chOff x="0" y="0"/>
          <a:chExt cx="0" cy="0"/>
        </a:xfrm>
      </p:grpSpPr>
      <p:sp>
        <p:nvSpPr>
          <p:cNvPr id="671" name="Google Shape;671;p55"/>
          <p:cNvSpPr txBox="1">
            <a:spLocks noGrp="1"/>
          </p:cNvSpPr>
          <p:nvPr>
            <p:ph type="title"/>
          </p:nvPr>
        </p:nvSpPr>
        <p:spPr>
          <a:xfrm>
            <a:off x="192475" y="151275"/>
            <a:ext cx="8663100" cy="393900"/>
          </a:xfrm>
          <a:prstGeom prst="rect">
            <a:avLst/>
          </a:prstGeom>
          <a:noFill/>
          <a:ln>
            <a:noFill/>
          </a:ln>
        </p:spPr>
        <p:txBody>
          <a:bodyPr spcFirstLastPara="1" wrap="square" lIns="91425" tIns="91425" rIns="91425" bIns="91425" anchor="t" anchorCtr="0">
            <a:noAutofit/>
          </a:bodyPr>
          <a:lstStyle>
            <a:lvl1pPr marR="0" lvl="0" algn="l" rtl="0">
              <a:spcBef>
                <a:spcPts val="0"/>
              </a:spcBef>
              <a:spcAft>
                <a:spcPts val="0"/>
              </a:spcAft>
              <a:buClr>
                <a:srgbClr val="000000"/>
              </a:buClr>
              <a:buSzPts val="2500"/>
              <a:buFont typeface="Arial"/>
              <a:buNone/>
              <a:defRPr sz="2500" b="1" i="0" u="none" strike="noStrike" cap="none">
                <a:solidFill>
                  <a:schemeClr val="dk1"/>
                </a:solidFill>
                <a:latin typeface="Proxima Nova"/>
                <a:ea typeface="Proxima Nova"/>
                <a:cs typeface="Proxima Nova"/>
                <a:sym typeface="Proxima Nova"/>
              </a:defRPr>
            </a:lvl1pPr>
            <a:lvl2pPr marR="0" lvl="1"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72" name="Google Shape;672;p55"/>
          <p:cNvSpPr txBox="1">
            <a:spLocks noGrp="1"/>
          </p:cNvSpPr>
          <p:nvPr>
            <p:ph type="body" idx="1"/>
          </p:nvPr>
        </p:nvSpPr>
        <p:spPr>
          <a:xfrm>
            <a:off x="754554" y="900400"/>
            <a:ext cx="8100900" cy="3769500"/>
          </a:xfrm>
          <a:prstGeom prst="rect">
            <a:avLst/>
          </a:prstGeom>
          <a:noFill/>
          <a:ln>
            <a:noFill/>
          </a:ln>
        </p:spPr>
        <p:txBody>
          <a:bodyPr spcFirstLastPara="1" wrap="square" lIns="91425" tIns="45700" rIns="91425" bIns="45700" anchor="t" anchorCtr="0">
            <a:noAutofit/>
          </a:bodyPr>
          <a:lstStyle>
            <a:lvl1pPr marL="457200" marR="0" lvl="0" indent="-368300" algn="l" rtl="0">
              <a:spcBef>
                <a:spcPts val="0"/>
              </a:spcBef>
              <a:spcAft>
                <a:spcPts val="0"/>
              </a:spcAft>
              <a:buClr>
                <a:srgbClr val="138A7B"/>
              </a:buClr>
              <a:buSzPts val="2200"/>
              <a:buFont typeface="Arial"/>
              <a:buChar char="•"/>
              <a:defRPr sz="2200" b="0" i="0" u="none" strike="noStrike" cap="none">
                <a:solidFill>
                  <a:srgbClr val="000000"/>
                </a:solidFill>
                <a:latin typeface="Arial"/>
                <a:ea typeface="Arial"/>
                <a:cs typeface="Arial"/>
                <a:sym typeface="Arial"/>
              </a:defRPr>
            </a:lvl1pPr>
            <a:lvl2pPr marL="914400" marR="0" lvl="1" indent="-355600" algn="l" rtl="0">
              <a:spcBef>
                <a:spcPts val="200"/>
              </a:spcBef>
              <a:spcAft>
                <a:spcPts val="0"/>
              </a:spcAft>
              <a:buClr>
                <a:srgbClr val="138A7B"/>
              </a:buClr>
              <a:buSzPts val="2000"/>
              <a:buFont typeface="Merriweather Sans"/>
              <a:buChar char="-"/>
              <a:defRPr sz="2000" b="0" i="0" u="none" strike="noStrike" cap="none">
                <a:solidFill>
                  <a:srgbClr val="000000"/>
                </a:solidFill>
                <a:latin typeface="Arial"/>
                <a:ea typeface="Arial"/>
                <a:cs typeface="Arial"/>
                <a:sym typeface="Arial"/>
              </a:defRPr>
            </a:lvl2pPr>
            <a:lvl3pPr marL="1371600" marR="0" lvl="2" indent="-342900" algn="l" rtl="0">
              <a:spcBef>
                <a:spcPts val="200"/>
              </a:spcBef>
              <a:spcAft>
                <a:spcPts val="0"/>
              </a:spcAft>
              <a:buClr>
                <a:srgbClr val="138A7B"/>
              </a:buClr>
              <a:buSzPts val="1800"/>
              <a:buFont typeface="Arial"/>
              <a:buChar char="•"/>
              <a:defRPr sz="1800" b="0" i="0" u="none" strike="noStrike" cap="none">
                <a:solidFill>
                  <a:srgbClr val="000000"/>
                </a:solidFill>
                <a:latin typeface="Arial"/>
                <a:ea typeface="Arial"/>
                <a:cs typeface="Arial"/>
                <a:sym typeface="Arial"/>
              </a:defRPr>
            </a:lvl3pPr>
            <a:lvl4pPr marL="1828800" marR="0" lvl="3" indent="-330200" algn="l" rtl="0">
              <a:spcBef>
                <a:spcPts val="200"/>
              </a:spcBef>
              <a:spcAft>
                <a:spcPts val="0"/>
              </a:spcAft>
              <a:buClr>
                <a:srgbClr val="138A7B"/>
              </a:buClr>
              <a:buSzPts val="1600"/>
              <a:buFont typeface="Arial"/>
              <a:buChar char="•"/>
              <a:defRPr sz="1600" b="0" i="0" u="none" strike="noStrike" cap="none">
                <a:solidFill>
                  <a:srgbClr val="000000"/>
                </a:solidFill>
                <a:latin typeface="Arial"/>
                <a:ea typeface="Arial"/>
                <a:cs typeface="Arial"/>
                <a:sym typeface="Arial"/>
              </a:defRPr>
            </a:lvl4pPr>
            <a:lvl5pPr marL="2286000" marR="0" lvl="4" indent="-317500" algn="l" rtl="0">
              <a:spcBef>
                <a:spcPts val="200"/>
              </a:spcBef>
              <a:spcAft>
                <a:spcPts val="0"/>
              </a:spcAft>
              <a:buClr>
                <a:srgbClr val="138A7B"/>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200"/>
              </a:spcBef>
              <a:spcAft>
                <a:spcPts val="0"/>
              </a:spcAft>
              <a:buSzPts val="1400"/>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SzPts val="1100"/>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SzPts val="900"/>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673" name="Google Shape;673;p55"/>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lvl1pPr lvl="0" rtl="0">
              <a:buNone/>
              <a:defRPr>
                <a:solidFill>
                  <a:srgbClr val="000000"/>
                </a:solidFill>
              </a:defRPr>
            </a:lvl1pPr>
            <a:lvl2pPr lvl="1" rtl="0">
              <a:buNone/>
              <a:defRPr>
                <a:solidFill>
                  <a:srgbClr val="000000"/>
                </a:solidFill>
              </a:defRPr>
            </a:lvl2pPr>
            <a:lvl3pPr lvl="2" rtl="0">
              <a:buNone/>
              <a:defRPr>
                <a:solidFill>
                  <a:srgbClr val="000000"/>
                </a:solidFill>
              </a:defRPr>
            </a:lvl3pPr>
            <a:lvl4pPr lvl="3" rtl="0">
              <a:buNone/>
              <a:defRPr>
                <a:solidFill>
                  <a:srgbClr val="000000"/>
                </a:solidFill>
              </a:defRPr>
            </a:lvl4pPr>
            <a:lvl5pPr lvl="4" rtl="0">
              <a:buNone/>
              <a:defRPr>
                <a:solidFill>
                  <a:srgbClr val="000000"/>
                </a:solidFill>
              </a:defRPr>
            </a:lvl5pPr>
            <a:lvl6pPr lvl="5" rtl="0">
              <a:buNone/>
              <a:defRPr>
                <a:solidFill>
                  <a:srgbClr val="000000"/>
                </a:solidFill>
              </a:defRPr>
            </a:lvl6pPr>
            <a:lvl7pPr lvl="6" rtl="0">
              <a:buNone/>
              <a:defRPr>
                <a:solidFill>
                  <a:srgbClr val="000000"/>
                </a:solidFill>
              </a:defRPr>
            </a:lvl7pPr>
            <a:lvl8pPr lvl="7" rtl="0">
              <a:buNone/>
              <a:defRPr>
                <a:solidFill>
                  <a:srgbClr val="000000"/>
                </a:solidFill>
              </a:defRPr>
            </a:lvl8pPr>
            <a:lvl9pPr lvl="8" rtl="0">
              <a:buNone/>
              <a:defRPr>
                <a:solidFill>
                  <a:srgbClr val="000000"/>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A – Blank">
  <p:cSld name="A – Blank">
    <p:spTree>
      <p:nvGrpSpPr>
        <p:cNvPr id="1" name="Shape 674"/>
        <p:cNvGrpSpPr/>
        <p:nvPr/>
      </p:nvGrpSpPr>
      <p:grpSpPr>
        <a:xfrm>
          <a:off x="0" y="0"/>
          <a:ext cx="0" cy="0"/>
          <a:chOff x="0" y="0"/>
          <a:chExt cx="0" cy="0"/>
        </a:xfrm>
      </p:grpSpPr>
      <p:sp>
        <p:nvSpPr>
          <p:cNvPr id="675" name="Google Shape;675;p56"/>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37558769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691"/>
        <p:cNvGrpSpPr/>
        <p:nvPr/>
      </p:nvGrpSpPr>
      <p:grpSpPr>
        <a:xfrm>
          <a:off x="0" y="0"/>
          <a:ext cx="0" cy="0"/>
          <a:chOff x="0" y="0"/>
          <a:chExt cx="0" cy="0"/>
        </a:xfrm>
      </p:grpSpPr>
      <p:sp>
        <p:nvSpPr>
          <p:cNvPr id="692" name="Google Shape;692;p58"/>
          <p:cNvSpPr/>
          <p:nvPr/>
        </p:nvSpPr>
        <p:spPr>
          <a:xfrm rot="2700000">
            <a:off x="1151094" y="-1934931"/>
            <a:ext cx="2403743" cy="7213154"/>
          </a:xfrm>
          <a:custGeom>
            <a:avLst/>
            <a:gdLst/>
            <a:ahLst/>
            <a:cxnLst/>
            <a:rect l="l" t="t" r="r" b="b"/>
            <a:pathLst>
              <a:path w="3206987" h="9623529" extrusionOk="0">
                <a:moveTo>
                  <a:pt x="3621" y="3200811"/>
                </a:moveTo>
                <a:lnTo>
                  <a:pt x="3204432" y="0"/>
                </a:lnTo>
                <a:lnTo>
                  <a:pt x="3204432" y="8389488"/>
                </a:lnTo>
                <a:lnTo>
                  <a:pt x="3206142" y="8407448"/>
                </a:lnTo>
                <a:cubicBezTo>
                  <a:pt x="3209106" y="8739688"/>
                  <a:pt x="3203091" y="9053968"/>
                  <a:pt x="3206055" y="9386208"/>
                </a:cubicBezTo>
                <a:lnTo>
                  <a:pt x="1971926" y="9623529"/>
                </a:lnTo>
                <a:lnTo>
                  <a:pt x="0" y="7651603"/>
                </a:lnTo>
                <a:lnTo>
                  <a:pt x="3621" y="7647982"/>
                </a:lnTo>
                <a:lnTo>
                  <a:pt x="3621" y="3200811"/>
                </a:lnTo>
                <a:close/>
              </a:path>
            </a:pathLst>
          </a:custGeom>
          <a:gradFill>
            <a:gsLst>
              <a:gs pos="0">
                <a:schemeClr val="accent4"/>
              </a:gs>
              <a:gs pos="24000">
                <a:schemeClr val="accent4"/>
              </a:gs>
              <a:gs pos="87000">
                <a:schemeClr val="accent1"/>
              </a:gs>
              <a:gs pos="100000">
                <a:schemeClr val="accen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i="0" u="none" strike="noStrike" cap="none">
              <a:solidFill>
                <a:schemeClr val="lt1"/>
              </a:solidFill>
              <a:latin typeface="Proxima Nova"/>
              <a:ea typeface="Proxima Nova"/>
              <a:cs typeface="Proxima Nova"/>
              <a:sym typeface="Proxima Nova"/>
            </a:endParaRPr>
          </a:p>
        </p:txBody>
      </p:sp>
      <p:sp>
        <p:nvSpPr>
          <p:cNvPr id="693" name="Google Shape;693;p58"/>
          <p:cNvSpPr/>
          <p:nvPr/>
        </p:nvSpPr>
        <p:spPr>
          <a:xfrm rot="2700000">
            <a:off x="1226515" y="923134"/>
            <a:ext cx="2650192" cy="5632103"/>
          </a:xfrm>
          <a:custGeom>
            <a:avLst/>
            <a:gdLst/>
            <a:ahLst/>
            <a:cxnLst/>
            <a:rect l="l" t="t" r="r" b="b"/>
            <a:pathLst>
              <a:path w="3535790" h="7514148" extrusionOk="0">
                <a:moveTo>
                  <a:pt x="0" y="0"/>
                </a:moveTo>
                <a:lnTo>
                  <a:pt x="3535790" y="0"/>
                </a:lnTo>
                <a:lnTo>
                  <a:pt x="3535790" y="4642648"/>
                </a:lnTo>
                <a:lnTo>
                  <a:pt x="706090" y="7514148"/>
                </a:lnTo>
                <a:lnTo>
                  <a:pt x="0" y="6808058"/>
                </a:lnTo>
                <a:lnTo>
                  <a:pt x="0" y="0"/>
                </a:lnTo>
                <a:close/>
              </a:path>
            </a:pathLst>
          </a:custGeom>
          <a:gradFill>
            <a:gsLst>
              <a:gs pos="0">
                <a:srgbClr val="FFFFFF">
                  <a:alpha val="0"/>
                </a:srgbClr>
              </a:gs>
              <a:gs pos="1140">
                <a:srgbClr val="FFFFFF">
                  <a:alpha val="0"/>
                </a:srgbClr>
              </a:gs>
              <a:gs pos="14000">
                <a:srgbClr val="FFFFFF">
                  <a:alpha val="0"/>
                </a:srgbClr>
              </a:gs>
              <a:gs pos="72000">
                <a:schemeClr val="accent1"/>
              </a:gs>
              <a:gs pos="100000">
                <a:schemeClr val="accent1"/>
              </a:gs>
            </a:gsLst>
            <a:lin ang="4199895"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i="0" u="none" strike="noStrike" cap="none">
              <a:solidFill>
                <a:schemeClr val="lt1"/>
              </a:solidFill>
              <a:latin typeface="Proxima Nova"/>
              <a:ea typeface="Proxima Nova"/>
              <a:cs typeface="Proxima Nova"/>
              <a:sym typeface="Proxima Nova"/>
            </a:endParaRPr>
          </a:p>
        </p:txBody>
      </p:sp>
      <p:sp>
        <p:nvSpPr>
          <p:cNvPr id="694" name="Google Shape;694;p58"/>
          <p:cNvSpPr txBox="1">
            <a:spLocks noGrp="1"/>
          </p:cNvSpPr>
          <p:nvPr>
            <p:ph type="title"/>
          </p:nvPr>
        </p:nvSpPr>
        <p:spPr>
          <a:xfrm>
            <a:off x="4945999" y="1186934"/>
            <a:ext cx="3748200" cy="9258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3000"/>
              <a:buNone/>
              <a:defRPr sz="3000" cap="none"/>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695" name="Google Shape;695;p58"/>
          <p:cNvSpPr txBox="1">
            <a:spLocks noGrp="1"/>
          </p:cNvSpPr>
          <p:nvPr>
            <p:ph type="subTitle" idx="1"/>
          </p:nvPr>
        </p:nvSpPr>
        <p:spPr>
          <a:xfrm>
            <a:off x="4945999" y="2150459"/>
            <a:ext cx="3838200" cy="312300"/>
          </a:xfrm>
          <a:prstGeom prst="rect">
            <a:avLst/>
          </a:prstGeom>
          <a:noFill/>
          <a:ln>
            <a:noFill/>
          </a:ln>
        </p:spPr>
        <p:txBody>
          <a:bodyPr spcFirstLastPara="1" wrap="square" lIns="0" tIns="0" rIns="0" bIns="0" anchor="t" anchorCtr="0">
            <a:noAutofit/>
          </a:bodyPr>
          <a:lstStyle>
            <a:lvl1pPr lvl="0" algn="l" rtl="0">
              <a:lnSpc>
                <a:spcPct val="100000"/>
              </a:lnSpc>
              <a:spcBef>
                <a:spcPts val="1400"/>
              </a:spcBef>
              <a:spcAft>
                <a:spcPts val="0"/>
              </a:spcAft>
              <a:buSzPts val="1600"/>
              <a:buNone/>
              <a:defRPr sz="1800">
                <a:solidFill>
                  <a:schemeClr val="accent4"/>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sp>
        <p:nvSpPr>
          <p:cNvPr id="696" name="Google Shape;696;p58"/>
          <p:cNvSpPr txBox="1">
            <a:spLocks noGrp="1"/>
          </p:cNvSpPr>
          <p:nvPr>
            <p:ph type="body" idx="2"/>
          </p:nvPr>
        </p:nvSpPr>
        <p:spPr>
          <a:xfrm>
            <a:off x="4945999" y="3553069"/>
            <a:ext cx="2743800" cy="266700"/>
          </a:xfrm>
          <a:prstGeom prst="rect">
            <a:avLst/>
          </a:prstGeom>
          <a:noFill/>
          <a:ln>
            <a:noFill/>
          </a:ln>
        </p:spPr>
        <p:txBody>
          <a:bodyPr spcFirstLastPara="1" wrap="square" lIns="0" tIns="0" rIns="0" bIns="0" anchor="b" anchorCtr="0">
            <a:noAutofit/>
          </a:bodyPr>
          <a:lstStyle>
            <a:lvl1pPr marL="457200" lvl="0" indent="-228600" algn="l" rtl="0">
              <a:lnSpc>
                <a:spcPct val="100000"/>
              </a:lnSpc>
              <a:spcBef>
                <a:spcPts val="1400"/>
              </a:spcBef>
              <a:spcAft>
                <a:spcPts val="0"/>
              </a:spcAft>
              <a:buSzPts val="1100"/>
              <a:buNone/>
              <a:defRPr sz="1200">
                <a:solidFill>
                  <a:schemeClr val="dk2"/>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697" name="Google Shape;697;p58"/>
          <p:cNvSpPr txBox="1">
            <a:spLocks noGrp="1"/>
          </p:cNvSpPr>
          <p:nvPr>
            <p:ph type="body" idx="3"/>
          </p:nvPr>
        </p:nvSpPr>
        <p:spPr>
          <a:xfrm>
            <a:off x="4945999" y="3854059"/>
            <a:ext cx="2743800" cy="266700"/>
          </a:xfrm>
          <a:prstGeom prst="rect">
            <a:avLst/>
          </a:prstGeom>
          <a:noFill/>
          <a:ln>
            <a:noFill/>
          </a:ln>
        </p:spPr>
        <p:txBody>
          <a:bodyPr spcFirstLastPara="1" wrap="square" lIns="0" tIns="0" rIns="0" bIns="0" anchor="t" anchorCtr="0">
            <a:noAutofit/>
          </a:bodyPr>
          <a:lstStyle>
            <a:lvl1pPr marL="457200" lvl="0" indent="-228600" algn="l" rtl="0">
              <a:lnSpc>
                <a:spcPct val="100000"/>
              </a:lnSpc>
              <a:spcBef>
                <a:spcPts val="1400"/>
              </a:spcBef>
              <a:spcAft>
                <a:spcPts val="0"/>
              </a:spcAft>
              <a:buSzPts val="1100"/>
              <a:buNone/>
              <a:defRPr sz="1200">
                <a:solidFill>
                  <a:schemeClr val="dk2"/>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698" name="Google Shape;698;p58"/>
          <p:cNvSpPr txBox="1">
            <a:spLocks noGrp="1"/>
          </p:cNvSpPr>
          <p:nvPr>
            <p:ph type="body" idx="4"/>
          </p:nvPr>
        </p:nvSpPr>
        <p:spPr>
          <a:xfrm>
            <a:off x="4945999" y="4120760"/>
            <a:ext cx="2743800" cy="200400"/>
          </a:xfrm>
          <a:prstGeom prst="rect">
            <a:avLst/>
          </a:prstGeom>
          <a:noFill/>
          <a:ln>
            <a:noFill/>
          </a:ln>
        </p:spPr>
        <p:txBody>
          <a:bodyPr spcFirstLastPara="1" wrap="square" lIns="0" tIns="0" rIns="0" bIns="0" anchor="t" anchorCtr="0">
            <a:noAutofit/>
          </a:bodyPr>
          <a:lstStyle>
            <a:lvl1pPr marL="457200" lvl="0" indent="-228600" algn="l" rtl="0">
              <a:lnSpc>
                <a:spcPct val="100000"/>
              </a:lnSpc>
              <a:spcBef>
                <a:spcPts val="1400"/>
              </a:spcBef>
              <a:spcAft>
                <a:spcPts val="0"/>
              </a:spcAft>
              <a:buSzPts val="800"/>
              <a:buNone/>
              <a:defRPr sz="900">
                <a:solidFill>
                  <a:schemeClr val="dk2"/>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grpSp>
        <p:nvGrpSpPr>
          <p:cNvPr id="699" name="Google Shape;699;p58"/>
          <p:cNvGrpSpPr/>
          <p:nvPr/>
        </p:nvGrpSpPr>
        <p:grpSpPr>
          <a:xfrm>
            <a:off x="456149" y="4833756"/>
            <a:ext cx="888551" cy="140016"/>
            <a:chOff x="863272" y="6563918"/>
            <a:chExt cx="861082" cy="135727"/>
          </a:xfrm>
        </p:grpSpPr>
        <p:sp>
          <p:nvSpPr>
            <p:cNvPr id="700" name="Google Shape;700;p58"/>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701" name="Google Shape;701;p58"/>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702" name="Google Shape;702;p58"/>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703" name="Google Shape;703;p58"/>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704" name="Google Shape;704;p58"/>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705" name="Google Shape;705;p58"/>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706" name="Google Shape;706;p58"/>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707" name="Google Shape;707;p58"/>
          <p:cNvSpPr txBox="1"/>
          <p:nvPr/>
        </p:nvSpPr>
        <p:spPr>
          <a:xfrm flipH="1">
            <a:off x="1555454" y="4879744"/>
            <a:ext cx="16446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and Subtitle">
  <p:cSld name="Title and Subtitle">
    <p:spTree>
      <p:nvGrpSpPr>
        <p:cNvPr id="1" name="Shape 708"/>
        <p:cNvGrpSpPr/>
        <p:nvPr/>
      </p:nvGrpSpPr>
      <p:grpSpPr>
        <a:xfrm>
          <a:off x="0" y="0"/>
          <a:ext cx="0" cy="0"/>
          <a:chOff x="0" y="0"/>
          <a:chExt cx="0" cy="0"/>
        </a:xfrm>
      </p:grpSpPr>
      <p:sp>
        <p:nvSpPr>
          <p:cNvPr id="709" name="Google Shape;709;p59"/>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710" name="Google Shape;710;p59"/>
          <p:cNvSpPr txBox="1">
            <a:spLocks noGrp="1"/>
          </p:cNvSpPr>
          <p:nvPr>
            <p:ph type="subTitle" idx="1"/>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rtl="0">
              <a:lnSpc>
                <a:spcPct val="100000"/>
              </a:lnSpc>
              <a:spcBef>
                <a:spcPts val="0"/>
              </a:spcBef>
              <a:spcAft>
                <a:spcPts val="0"/>
              </a:spcAft>
              <a:buSzPts val="1400"/>
              <a:buNone/>
              <a:defRPr sz="1500">
                <a:solidFill>
                  <a:schemeClr val="accent4"/>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sp>
        <p:nvSpPr>
          <p:cNvPr id="711" name="Google Shape;711;p59"/>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1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p:cSld name="Title and Subtitle_1">
    <p:spTree>
      <p:nvGrpSpPr>
        <p:cNvPr id="1" name="Shape 712"/>
        <p:cNvGrpSpPr/>
        <p:nvPr/>
      </p:nvGrpSpPr>
      <p:grpSpPr>
        <a:xfrm>
          <a:off x="0" y="0"/>
          <a:ext cx="0" cy="0"/>
          <a:chOff x="0" y="0"/>
          <a:chExt cx="0" cy="0"/>
        </a:xfrm>
      </p:grpSpPr>
      <p:sp>
        <p:nvSpPr>
          <p:cNvPr id="713" name="Google Shape;713;p60"/>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714" name="Google Shape;714;p60"/>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1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matchingName="Section Header with Photo">
  <p:cSld name="Section Header with Photo">
    <p:bg>
      <p:bgPr>
        <a:blipFill>
          <a:blip r:embed="rId2">
            <a:alphaModFix/>
          </a:blip>
          <a:stretch>
            <a:fillRect/>
          </a:stretch>
        </a:blipFill>
        <a:effectLst/>
      </p:bgPr>
    </p:bg>
    <p:spTree>
      <p:nvGrpSpPr>
        <p:cNvPr id="1" name="Shape 715"/>
        <p:cNvGrpSpPr/>
        <p:nvPr/>
      </p:nvGrpSpPr>
      <p:grpSpPr>
        <a:xfrm>
          <a:off x="0" y="0"/>
          <a:ext cx="0" cy="0"/>
          <a:chOff x="0" y="0"/>
          <a:chExt cx="0" cy="0"/>
        </a:xfrm>
      </p:grpSpPr>
      <p:sp>
        <p:nvSpPr>
          <p:cNvPr id="716" name="Google Shape;716;p61"/>
          <p:cNvSpPr/>
          <p:nvPr/>
        </p:nvSpPr>
        <p:spPr>
          <a:xfrm>
            <a:off x="6709204" y="2717157"/>
            <a:ext cx="2439000" cy="2440200"/>
          </a:xfrm>
          <a:prstGeom prst="triangle">
            <a:avLst>
              <a:gd name="adj" fmla="val 100000"/>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17" name="Google Shape;717;p61"/>
          <p:cNvSpPr/>
          <p:nvPr/>
        </p:nvSpPr>
        <p:spPr>
          <a:xfrm rot="10800000">
            <a:off x="2123" y="-1"/>
            <a:ext cx="8154845" cy="5151627"/>
          </a:xfrm>
          <a:custGeom>
            <a:avLst/>
            <a:gdLst/>
            <a:ahLst/>
            <a:cxnLst/>
            <a:rect l="l" t="t" r="r" b="b"/>
            <a:pathLst>
              <a:path w="10873127" h="6868836" extrusionOk="0">
                <a:moveTo>
                  <a:pt x="10873127" y="6868836"/>
                </a:moveTo>
                <a:lnTo>
                  <a:pt x="0" y="6868836"/>
                </a:lnTo>
                <a:lnTo>
                  <a:pt x="6863947" y="0"/>
                </a:lnTo>
                <a:lnTo>
                  <a:pt x="10873127"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18" name="Google Shape;718;p61"/>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719" name="Google Shape;719;p61"/>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700"/>
              <a:buNone/>
              <a:defRPr sz="2700" cap="none">
                <a:solidFill>
                  <a:schemeClr val="accent2"/>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720" name="Google Shape;720;p61"/>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rtl="0">
              <a:lnSpc>
                <a:spcPct val="100000"/>
              </a:lnSpc>
              <a:spcBef>
                <a:spcPts val="1400"/>
              </a:spcBef>
              <a:spcAft>
                <a:spcPts val="0"/>
              </a:spcAft>
              <a:buSzPts val="1600"/>
              <a:buNone/>
              <a:defRPr sz="1800">
                <a:solidFill>
                  <a:schemeClr val="accent4"/>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grpSp>
        <p:nvGrpSpPr>
          <p:cNvPr id="721" name="Google Shape;721;p61"/>
          <p:cNvGrpSpPr/>
          <p:nvPr/>
        </p:nvGrpSpPr>
        <p:grpSpPr>
          <a:xfrm>
            <a:off x="456149" y="4833756"/>
            <a:ext cx="888551" cy="140016"/>
            <a:chOff x="863272" y="6563918"/>
            <a:chExt cx="861082" cy="135727"/>
          </a:xfrm>
        </p:grpSpPr>
        <p:sp>
          <p:nvSpPr>
            <p:cNvPr id="722" name="Google Shape;722;p61"/>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23" name="Google Shape;723;p61"/>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24" name="Google Shape;724;p61"/>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25" name="Google Shape;725;p61"/>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26" name="Google Shape;726;p61"/>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27" name="Google Shape;727;p61"/>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28" name="Google Shape;728;p61"/>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729" name="Google Shape;729;p61"/>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rgbClr val="78BE20">
                  <a:alpha val="63921"/>
                </a:srgbClr>
              </a:gs>
              <a:gs pos="83000">
                <a:schemeClr val="accent1"/>
              </a:gs>
              <a:gs pos="100000">
                <a:schemeClr val="accen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30" name="Google Shape;730;p61"/>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i="0" u="none" strike="noStrike" cap="none">
                <a:solidFill>
                  <a:schemeClr val="dk1"/>
                </a:solidFill>
                <a:latin typeface="Proxima Nova"/>
                <a:ea typeface="Proxima Nova"/>
                <a:cs typeface="Proxima Nova"/>
                <a:sym typeface="Proxima Nova"/>
              </a:rPr>
              <a:t>Confidential</a:t>
            </a:r>
            <a:r>
              <a:rPr lang="en-US" sz="600" i="0" u="none" strike="noStrike" cap="none">
                <a:solidFill>
                  <a:schemeClr val="lt1"/>
                </a:solidFill>
                <a:latin typeface="Proxima Nova"/>
                <a:ea typeface="Proxima Nova"/>
                <a:cs typeface="Proxima Nova"/>
                <a:sym typeface="Proxima Nova"/>
              </a:rPr>
              <a:t>  </a:t>
            </a:r>
            <a:r>
              <a:rPr lang="en-US" sz="600" i="0" u="none" strike="noStrike" cap="none">
                <a:solidFill>
                  <a:schemeClr val="dk1"/>
                </a:solidFill>
                <a:latin typeface="Proxima Nova"/>
                <a:ea typeface="Proxima Nova"/>
                <a:cs typeface="Proxima Nova"/>
                <a:sym typeface="Proxima Nova"/>
              </a:rPr>
              <a:t> │  ©</a:t>
            </a:r>
            <a:r>
              <a:rPr lang="en-US" sz="600">
                <a:solidFill>
                  <a:schemeClr val="dk1"/>
                </a:solidFill>
                <a:latin typeface="Proxima Nova"/>
                <a:ea typeface="Proxima Nova"/>
                <a:cs typeface="Proxima Nova"/>
                <a:sym typeface="Proxima Nova"/>
              </a:rPr>
              <a:t>2022</a:t>
            </a:r>
            <a:r>
              <a:rPr lang="en-US" sz="600" i="0" u="none" strike="noStrike" cap="none">
                <a:solidFill>
                  <a:schemeClr val="dk1"/>
                </a:solidFill>
                <a:latin typeface="Proxima Nova"/>
                <a:ea typeface="Proxima Nova"/>
                <a:cs typeface="Proxima Nova"/>
                <a:sym typeface="Proxima Nova"/>
              </a:rPr>
              <a:t> VMware, Inc.</a:t>
            </a:r>
            <a:endParaRPr sz="1100">
              <a:latin typeface="Proxima Nova"/>
              <a:ea typeface="Proxima Nova"/>
              <a:cs typeface="Proxima Nova"/>
              <a:sym typeface="Proxima Nova"/>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matchingName="Section Header with Photo – Plum">
  <p:cSld name="Section Header with Photo – Plum">
    <p:bg>
      <p:bgPr>
        <a:blipFill>
          <a:blip r:embed="rId2">
            <a:alphaModFix/>
          </a:blip>
          <a:stretch>
            <a:fillRect/>
          </a:stretch>
        </a:blipFill>
        <a:effectLst/>
      </p:bgPr>
    </p:bg>
    <p:spTree>
      <p:nvGrpSpPr>
        <p:cNvPr id="1" name="Shape 731"/>
        <p:cNvGrpSpPr/>
        <p:nvPr/>
      </p:nvGrpSpPr>
      <p:grpSpPr>
        <a:xfrm>
          <a:off x="0" y="0"/>
          <a:ext cx="0" cy="0"/>
          <a:chOff x="0" y="0"/>
          <a:chExt cx="0" cy="0"/>
        </a:xfrm>
      </p:grpSpPr>
      <p:sp>
        <p:nvSpPr>
          <p:cNvPr id="732" name="Google Shape;732;p62"/>
          <p:cNvSpPr/>
          <p:nvPr/>
        </p:nvSpPr>
        <p:spPr>
          <a:xfrm rot="10800000">
            <a:off x="2123" y="-1"/>
            <a:ext cx="8154845" cy="5151627"/>
          </a:xfrm>
          <a:custGeom>
            <a:avLst/>
            <a:gdLst/>
            <a:ahLst/>
            <a:cxnLst/>
            <a:rect l="l" t="t" r="r" b="b"/>
            <a:pathLst>
              <a:path w="10873127" h="6868836" extrusionOk="0">
                <a:moveTo>
                  <a:pt x="10873127" y="6868836"/>
                </a:moveTo>
                <a:lnTo>
                  <a:pt x="0" y="6868836"/>
                </a:lnTo>
                <a:lnTo>
                  <a:pt x="6863947" y="0"/>
                </a:lnTo>
                <a:lnTo>
                  <a:pt x="10873127"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33" name="Google Shape;733;p62"/>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700"/>
              <a:buNone/>
              <a:defRPr sz="2700" cap="none">
                <a:solidFill>
                  <a:schemeClr val="accent2"/>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734" name="Google Shape;734;p62"/>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rtl="0">
              <a:lnSpc>
                <a:spcPct val="100000"/>
              </a:lnSpc>
              <a:spcBef>
                <a:spcPts val="1400"/>
              </a:spcBef>
              <a:spcAft>
                <a:spcPts val="0"/>
              </a:spcAft>
              <a:buSzPts val="1600"/>
              <a:buNone/>
              <a:defRPr sz="1800">
                <a:solidFill>
                  <a:schemeClr val="dk2"/>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grpSp>
        <p:nvGrpSpPr>
          <p:cNvPr id="735" name="Google Shape;735;p62"/>
          <p:cNvGrpSpPr/>
          <p:nvPr/>
        </p:nvGrpSpPr>
        <p:grpSpPr>
          <a:xfrm>
            <a:off x="456149" y="4833756"/>
            <a:ext cx="888551" cy="140016"/>
            <a:chOff x="863272" y="6563918"/>
            <a:chExt cx="861082" cy="135727"/>
          </a:xfrm>
        </p:grpSpPr>
        <p:sp>
          <p:nvSpPr>
            <p:cNvPr id="736" name="Google Shape;736;p62"/>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37" name="Google Shape;737;p62"/>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38" name="Google Shape;738;p62"/>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39" name="Google Shape;739;p62"/>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40" name="Google Shape;740;p62"/>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41" name="Google Shape;741;p62"/>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42" name="Google Shape;742;p62"/>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743" name="Google Shape;743;p62"/>
          <p:cNvSpPr/>
          <p:nvPr/>
        </p:nvSpPr>
        <p:spPr>
          <a:xfrm>
            <a:off x="6709204" y="2717157"/>
            <a:ext cx="2439000" cy="2440200"/>
          </a:xfrm>
          <a:prstGeom prst="triangle">
            <a:avLst>
              <a:gd name="adj" fmla="val 100000"/>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44" name="Google Shape;744;p62"/>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rgbClr val="7F35AB">
                  <a:alpha val="56862"/>
                </a:srgbClr>
              </a:gs>
              <a:gs pos="24000">
                <a:srgbClr val="7F35AB">
                  <a:alpha val="56862"/>
                </a:srgbClr>
              </a:gs>
              <a:gs pos="87000">
                <a:srgbClr val="264088"/>
              </a:gs>
              <a:gs pos="100000">
                <a:srgbClr val="264088"/>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45" name="Google Shape;745;p62"/>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746" name="Google Shape;746;p62"/>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i="0" u="none" strike="noStrike" cap="none">
                <a:solidFill>
                  <a:schemeClr val="dk1"/>
                </a:solidFill>
                <a:latin typeface="Proxima Nova"/>
                <a:ea typeface="Proxima Nova"/>
                <a:cs typeface="Proxima Nova"/>
                <a:sym typeface="Proxima Nova"/>
              </a:rPr>
              <a:t>Confidential</a:t>
            </a:r>
            <a:r>
              <a:rPr lang="en-US" sz="600" i="0" u="none" strike="noStrike" cap="none">
                <a:solidFill>
                  <a:schemeClr val="lt1"/>
                </a:solidFill>
                <a:latin typeface="Proxima Nova"/>
                <a:ea typeface="Proxima Nova"/>
                <a:cs typeface="Proxima Nova"/>
                <a:sym typeface="Proxima Nova"/>
              </a:rPr>
              <a:t>  </a:t>
            </a:r>
            <a:r>
              <a:rPr lang="en-US" sz="600" i="0" u="none" strike="noStrike" cap="none">
                <a:solidFill>
                  <a:schemeClr val="dk1"/>
                </a:solidFill>
                <a:latin typeface="Proxima Nova"/>
                <a:ea typeface="Proxima Nova"/>
                <a:cs typeface="Proxima Nova"/>
                <a:sym typeface="Proxima Nova"/>
              </a:rPr>
              <a:t> │  ©</a:t>
            </a:r>
            <a:r>
              <a:rPr lang="en-US" sz="600">
                <a:solidFill>
                  <a:schemeClr val="dk1"/>
                </a:solidFill>
                <a:latin typeface="Proxima Nova"/>
                <a:ea typeface="Proxima Nova"/>
                <a:cs typeface="Proxima Nova"/>
                <a:sym typeface="Proxima Nova"/>
              </a:rPr>
              <a:t>2022</a:t>
            </a:r>
            <a:r>
              <a:rPr lang="en-US" sz="600" i="0" u="none" strike="noStrike" cap="none">
                <a:solidFill>
                  <a:schemeClr val="dk1"/>
                </a:solidFill>
                <a:latin typeface="Proxima Nova"/>
                <a:ea typeface="Proxima Nova"/>
                <a:cs typeface="Proxima Nova"/>
                <a:sym typeface="Proxima Nova"/>
              </a:rPr>
              <a:t> VMware, Inc.</a:t>
            </a:r>
            <a:endParaRPr sz="1100">
              <a:latin typeface="Proxima Nova"/>
              <a:ea typeface="Proxima Nova"/>
              <a:cs typeface="Proxima Nova"/>
              <a:sym typeface="Proxima Nov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Section Header with Photo – Aqua">
  <p:cSld name="Section Header with Photo – Aqua">
    <p:bg>
      <p:bgPr>
        <a:blipFill>
          <a:blip r:embed="rId2">
            <a:alphaModFix/>
          </a:blip>
          <a:stretch>
            <a:fillRect/>
          </a:stretch>
        </a:blipFill>
        <a:effectLst/>
      </p:bgPr>
    </p:bg>
    <p:spTree>
      <p:nvGrpSpPr>
        <p:cNvPr id="1" name="Shape 80"/>
        <p:cNvGrpSpPr/>
        <p:nvPr/>
      </p:nvGrpSpPr>
      <p:grpSpPr>
        <a:xfrm>
          <a:off x="0" y="0"/>
          <a:ext cx="0" cy="0"/>
          <a:chOff x="0" y="0"/>
          <a:chExt cx="0" cy="0"/>
        </a:xfrm>
      </p:grpSpPr>
      <p:sp>
        <p:nvSpPr>
          <p:cNvPr id="81" name="Google Shape;81;p7"/>
          <p:cNvSpPr/>
          <p:nvPr/>
        </p:nvSpPr>
        <p:spPr>
          <a:xfrm>
            <a:off x="6709204" y="2717157"/>
            <a:ext cx="2439000" cy="2440200"/>
          </a:xfrm>
          <a:prstGeom prst="triangle">
            <a:avLst>
              <a:gd name="adj" fmla="val 100000"/>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82" name="Google Shape;82;p7"/>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rgbClr val="00C1D5">
                  <a:alpha val="40000"/>
                </a:srgbClr>
              </a:gs>
              <a:gs pos="24000">
                <a:srgbClr val="00C1D5">
                  <a:alpha val="40000"/>
                </a:srgbClr>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83" name="Google Shape;83;p7"/>
          <p:cNvSpPr/>
          <p:nvPr/>
        </p:nvSpPr>
        <p:spPr>
          <a:xfrm rot="10800000">
            <a:off x="2123" y="-1"/>
            <a:ext cx="8154845" cy="5151627"/>
          </a:xfrm>
          <a:custGeom>
            <a:avLst/>
            <a:gdLst/>
            <a:ahLst/>
            <a:cxnLst/>
            <a:rect l="l" t="t" r="r" b="b"/>
            <a:pathLst>
              <a:path w="10873127" h="6868836" extrusionOk="0">
                <a:moveTo>
                  <a:pt x="10873127" y="6868836"/>
                </a:moveTo>
                <a:lnTo>
                  <a:pt x="0" y="6868836"/>
                </a:lnTo>
                <a:lnTo>
                  <a:pt x="6863947" y="0"/>
                </a:lnTo>
                <a:lnTo>
                  <a:pt x="10873127"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84" name="Google Shape;84;p7"/>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85" name="Google Shape;85;p7"/>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700"/>
              <a:buNone/>
              <a:defRPr sz="2700" cap="none">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6" name="Google Shape;86;p7"/>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dk2"/>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grpSp>
        <p:nvGrpSpPr>
          <p:cNvPr id="87" name="Google Shape;87;p7"/>
          <p:cNvGrpSpPr/>
          <p:nvPr/>
        </p:nvGrpSpPr>
        <p:grpSpPr>
          <a:xfrm>
            <a:off x="456149" y="4833756"/>
            <a:ext cx="888551" cy="140016"/>
            <a:chOff x="863272" y="6563918"/>
            <a:chExt cx="861082" cy="135727"/>
          </a:xfrm>
        </p:grpSpPr>
        <p:sp>
          <p:nvSpPr>
            <p:cNvPr id="88" name="Google Shape;88;p7"/>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89" name="Google Shape;89;p7"/>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90" name="Google Shape;90;p7"/>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91" name="Google Shape;91;p7"/>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92" name="Google Shape;92;p7"/>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93" name="Google Shape;93;p7"/>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94" name="Google Shape;94;p7"/>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95" name="Google Shape;95;p7"/>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i="0" u="none" strike="noStrike" cap="none">
                <a:solidFill>
                  <a:schemeClr val="dk1"/>
                </a:solidFill>
                <a:latin typeface="Proxima Nova"/>
                <a:ea typeface="Proxima Nova"/>
                <a:cs typeface="Proxima Nova"/>
                <a:sym typeface="Proxima Nova"/>
              </a:rPr>
              <a:t>Confidential</a:t>
            </a:r>
            <a:r>
              <a:rPr lang="en-US" sz="600" i="0" u="none" strike="noStrike" cap="none">
                <a:solidFill>
                  <a:schemeClr val="lt1"/>
                </a:solidFill>
                <a:latin typeface="Proxima Nova"/>
                <a:ea typeface="Proxima Nova"/>
                <a:cs typeface="Proxima Nova"/>
                <a:sym typeface="Proxima Nova"/>
              </a:rPr>
              <a:t>  </a:t>
            </a:r>
            <a:r>
              <a:rPr lang="en-US" sz="600" i="0" u="none" strike="noStrike" cap="none">
                <a:solidFill>
                  <a:schemeClr val="dk1"/>
                </a:solidFill>
                <a:latin typeface="Proxima Nova"/>
                <a:ea typeface="Proxima Nova"/>
                <a:cs typeface="Proxima Nova"/>
                <a:sym typeface="Proxima Nova"/>
              </a:rPr>
              <a:t> │  ©</a:t>
            </a:r>
            <a:r>
              <a:rPr lang="en-US" sz="600">
                <a:solidFill>
                  <a:schemeClr val="dk1"/>
                </a:solidFill>
                <a:latin typeface="Proxima Nova"/>
                <a:ea typeface="Proxima Nova"/>
                <a:cs typeface="Proxima Nova"/>
                <a:sym typeface="Proxima Nova"/>
              </a:rPr>
              <a:t>2022</a:t>
            </a:r>
            <a:r>
              <a:rPr lang="en-US" sz="600" i="0" u="none" strike="noStrike" cap="none">
                <a:solidFill>
                  <a:schemeClr val="dk1"/>
                </a:solidFill>
                <a:latin typeface="Proxima Nova"/>
                <a:ea typeface="Proxima Nova"/>
                <a:cs typeface="Proxima Nova"/>
                <a:sym typeface="Proxima Nova"/>
              </a:rPr>
              <a:t> VMware, Inc.</a:t>
            </a:r>
            <a:endParaRPr sz="1100">
              <a:latin typeface="Proxima Nova"/>
              <a:ea typeface="Proxima Nova"/>
              <a:cs typeface="Proxima Nova"/>
              <a:sym typeface="Proxima Nova"/>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matchingName="Section Header with Photo – Aqua">
  <p:cSld name="Section Header with Photo – Aqua">
    <p:bg>
      <p:bgPr>
        <a:blipFill>
          <a:blip r:embed="rId2">
            <a:alphaModFix/>
          </a:blip>
          <a:stretch>
            <a:fillRect/>
          </a:stretch>
        </a:blipFill>
        <a:effectLst/>
      </p:bgPr>
    </p:bg>
    <p:spTree>
      <p:nvGrpSpPr>
        <p:cNvPr id="1" name="Shape 747"/>
        <p:cNvGrpSpPr/>
        <p:nvPr/>
      </p:nvGrpSpPr>
      <p:grpSpPr>
        <a:xfrm>
          <a:off x="0" y="0"/>
          <a:ext cx="0" cy="0"/>
          <a:chOff x="0" y="0"/>
          <a:chExt cx="0" cy="0"/>
        </a:xfrm>
      </p:grpSpPr>
      <p:sp>
        <p:nvSpPr>
          <p:cNvPr id="748" name="Google Shape;748;p63"/>
          <p:cNvSpPr/>
          <p:nvPr/>
        </p:nvSpPr>
        <p:spPr>
          <a:xfrm>
            <a:off x="6709204" y="2717157"/>
            <a:ext cx="2439000" cy="2440200"/>
          </a:xfrm>
          <a:prstGeom prst="triangle">
            <a:avLst>
              <a:gd name="adj" fmla="val 100000"/>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49" name="Google Shape;749;p63"/>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rgbClr val="00C1D5">
                  <a:alpha val="40000"/>
                </a:srgbClr>
              </a:gs>
              <a:gs pos="24000">
                <a:srgbClr val="00C1D5">
                  <a:alpha val="40000"/>
                </a:srgbClr>
              </a:gs>
              <a:gs pos="87000">
                <a:schemeClr val="accent1"/>
              </a:gs>
              <a:gs pos="100000">
                <a:schemeClr val="accen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50" name="Google Shape;750;p63"/>
          <p:cNvSpPr/>
          <p:nvPr/>
        </p:nvSpPr>
        <p:spPr>
          <a:xfrm rot="10800000">
            <a:off x="2123" y="-1"/>
            <a:ext cx="8154845" cy="5151627"/>
          </a:xfrm>
          <a:custGeom>
            <a:avLst/>
            <a:gdLst/>
            <a:ahLst/>
            <a:cxnLst/>
            <a:rect l="l" t="t" r="r" b="b"/>
            <a:pathLst>
              <a:path w="10873127" h="6868836" extrusionOk="0">
                <a:moveTo>
                  <a:pt x="10873127" y="6868836"/>
                </a:moveTo>
                <a:lnTo>
                  <a:pt x="0" y="6868836"/>
                </a:lnTo>
                <a:lnTo>
                  <a:pt x="6863947" y="0"/>
                </a:lnTo>
                <a:lnTo>
                  <a:pt x="10873127"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51" name="Google Shape;751;p63"/>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752" name="Google Shape;752;p63"/>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700"/>
              <a:buNone/>
              <a:defRPr sz="2700" cap="none">
                <a:solidFill>
                  <a:schemeClr val="accent2"/>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753" name="Google Shape;753;p63"/>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rtl="0">
              <a:lnSpc>
                <a:spcPct val="100000"/>
              </a:lnSpc>
              <a:spcBef>
                <a:spcPts val="1400"/>
              </a:spcBef>
              <a:spcAft>
                <a:spcPts val="0"/>
              </a:spcAft>
              <a:buSzPts val="1600"/>
              <a:buNone/>
              <a:defRPr sz="1800">
                <a:solidFill>
                  <a:schemeClr val="dk2"/>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grpSp>
        <p:nvGrpSpPr>
          <p:cNvPr id="754" name="Google Shape;754;p63"/>
          <p:cNvGrpSpPr/>
          <p:nvPr/>
        </p:nvGrpSpPr>
        <p:grpSpPr>
          <a:xfrm>
            <a:off x="456149" y="4833756"/>
            <a:ext cx="888551" cy="140016"/>
            <a:chOff x="863272" y="6563918"/>
            <a:chExt cx="861082" cy="135727"/>
          </a:xfrm>
        </p:grpSpPr>
        <p:sp>
          <p:nvSpPr>
            <p:cNvPr id="755" name="Google Shape;755;p63"/>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56" name="Google Shape;756;p63"/>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57" name="Google Shape;757;p63"/>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58" name="Google Shape;758;p63"/>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59" name="Google Shape;759;p63"/>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60" name="Google Shape;760;p63"/>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61" name="Google Shape;761;p63"/>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762" name="Google Shape;762;p63"/>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i="0" u="none" strike="noStrike" cap="none">
                <a:solidFill>
                  <a:schemeClr val="dk1"/>
                </a:solidFill>
                <a:latin typeface="Proxima Nova"/>
                <a:ea typeface="Proxima Nova"/>
                <a:cs typeface="Proxima Nova"/>
                <a:sym typeface="Proxima Nova"/>
              </a:rPr>
              <a:t>Confidential</a:t>
            </a:r>
            <a:r>
              <a:rPr lang="en-US" sz="600" i="0" u="none" strike="noStrike" cap="none">
                <a:solidFill>
                  <a:schemeClr val="lt1"/>
                </a:solidFill>
                <a:latin typeface="Proxima Nova"/>
                <a:ea typeface="Proxima Nova"/>
                <a:cs typeface="Proxima Nova"/>
                <a:sym typeface="Proxima Nova"/>
              </a:rPr>
              <a:t>  </a:t>
            </a:r>
            <a:r>
              <a:rPr lang="en-US" sz="600" i="0" u="none" strike="noStrike" cap="none">
                <a:solidFill>
                  <a:schemeClr val="dk1"/>
                </a:solidFill>
                <a:latin typeface="Proxima Nova"/>
                <a:ea typeface="Proxima Nova"/>
                <a:cs typeface="Proxima Nova"/>
                <a:sym typeface="Proxima Nova"/>
              </a:rPr>
              <a:t> │  ©</a:t>
            </a:r>
            <a:r>
              <a:rPr lang="en-US" sz="600">
                <a:solidFill>
                  <a:schemeClr val="dk1"/>
                </a:solidFill>
                <a:latin typeface="Proxima Nova"/>
                <a:ea typeface="Proxima Nova"/>
                <a:cs typeface="Proxima Nova"/>
                <a:sym typeface="Proxima Nova"/>
              </a:rPr>
              <a:t>2022</a:t>
            </a:r>
            <a:r>
              <a:rPr lang="en-US" sz="600" i="0" u="none" strike="noStrike" cap="none">
                <a:solidFill>
                  <a:schemeClr val="dk1"/>
                </a:solidFill>
                <a:latin typeface="Proxima Nova"/>
                <a:ea typeface="Proxima Nova"/>
                <a:cs typeface="Proxima Nova"/>
                <a:sym typeface="Proxima Nova"/>
              </a:rPr>
              <a:t> VMware, Inc.</a:t>
            </a:r>
            <a:endParaRPr sz="1100">
              <a:latin typeface="Proxima Nova"/>
              <a:ea typeface="Proxima Nova"/>
              <a:cs typeface="Proxima Nova"/>
              <a:sym typeface="Proxima Nova"/>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matchingName="Section Header with Photo – White">
  <p:cSld name="Section Header with Photo – White">
    <p:bg>
      <p:bgPr>
        <a:blipFill>
          <a:blip r:embed="rId2">
            <a:alphaModFix/>
          </a:blip>
          <a:stretch>
            <a:fillRect/>
          </a:stretch>
        </a:blipFill>
        <a:effectLst/>
      </p:bgPr>
    </p:bg>
    <p:spTree>
      <p:nvGrpSpPr>
        <p:cNvPr id="1" name="Shape 763"/>
        <p:cNvGrpSpPr/>
        <p:nvPr/>
      </p:nvGrpSpPr>
      <p:grpSpPr>
        <a:xfrm>
          <a:off x="0" y="0"/>
          <a:ext cx="0" cy="0"/>
          <a:chOff x="0" y="0"/>
          <a:chExt cx="0" cy="0"/>
        </a:xfrm>
      </p:grpSpPr>
      <p:sp>
        <p:nvSpPr>
          <p:cNvPr id="764" name="Google Shape;764;p64"/>
          <p:cNvSpPr/>
          <p:nvPr/>
        </p:nvSpPr>
        <p:spPr>
          <a:xfrm>
            <a:off x="6709204" y="2717157"/>
            <a:ext cx="2439000" cy="2440200"/>
          </a:xfrm>
          <a:prstGeom prst="triangle">
            <a:avLst>
              <a:gd name="adj" fmla="val 100000"/>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65" name="Google Shape;765;p64"/>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rgbClr val="FFFFFF">
                  <a:alpha val="58823"/>
                </a:srgbClr>
              </a:gs>
              <a:gs pos="24000">
                <a:srgbClr val="FFFFFF">
                  <a:alpha val="58823"/>
                </a:srgbClr>
              </a:gs>
              <a:gs pos="78000">
                <a:schemeClr val="lt1"/>
              </a:gs>
              <a:gs pos="100000">
                <a:schemeClr val="l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66" name="Google Shape;766;p64"/>
          <p:cNvSpPr/>
          <p:nvPr/>
        </p:nvSpPr>
        <p:spPr>
          <a:xfrm>
            <a:off x="6703488" y="2717157"/>
            <a:ext cx="2439000" cy="2440200"/>
          </a:xfrm>
          <a:prstGeom prst="triangle">
            <a:avLst>
              <a:gd name="adj" fmla="val 100000"/>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67" name="Google Shape;767;p64"/>
          <p:cNvSpPr/>
          <p:nvPr/>
        </p:nvSpPr>
        <p:spPr>
          <a:xfrm rot="10800000">
            <a:off x="2123" y="-1"/>
            <a:ext cx="8154845" cy="5151627"/>
          </a:xfrm>
          <a:custGeom>
            <a:avLst/>
            <a:gdLst/>
            <a:ahLst/>
            <a:cxnLst/>
            <a:rect l="l" t="t" r="r" b="b"/>
            <a:pathLst>
              <a:path w="10873127" h="6868836" extrusionOk="0">
                <a:moveTo>
                  <a:pt x="10873127" y="6868836"/>
                </a:moveTo>
                <a:lnTo>
                  <a:pt x="0" y="6868836"/>
                </a:lnTo>
                <a:lnTo>
                  <a:pt x="6863947" y="0"/>
                </a:lnTo>
                <a:lnTo>
                  <a:pt x="10873127"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68" name="Google Shape;768;p64"/>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769" name="Google Shape;769;p64"/>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700"/>
              <a:buNone/>
              <a:defRPr sz="2700" cap="none">
                <a:solidFill>
                  <a:schemeClr val="accent2"/>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770" name="Google Shape;770;p64"/>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rtl="0">
              <a:lnSpc>
                <a:spcPct val="100000"/>
              </a:lnSpc>
              <a:spcBef>
                <a:spcPts val="1400"/>
              </a:spcBef>
              <a:spcAft>
                <a:spcPts val="0"/>
              </a:spcAft>
              <a:buSzPts val="1600"/>
              <a:buNone/>
              <a:defRPr sz="1800">
                <a:solidFill>
                  <a:schemeClr val="dk2"/>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grpSp>
        <p:nvGrpSpPr>
          <p:cNvPr id="771" name="Google Shape;771;p64"/>
          <p:cNvGrpSpPr/>
          <p:nvPr/>
        </p:nvGrpSpPr>
        <p:grpSpPr>
          <a:xfrm>
            <a:off x="456149" y="4833756"/>
            <a:ext cx="888551" cy="140016"/>
            <a:chOff x="863272" y="6563918"/>
            <a:chExt cx="861082" cy="135727"/>
          </a:xfrm>
        </p:grpSpPr>
        <p:sp>
          <p:nvSpPr>
            <p:cNvPr id="772" name="Google Shape;772;p64"/>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73" name="Google Shape;773;p64"/>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74" name="Google Shape;774;p64"/>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75" name="Google Shape;775;p64"/>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76" name="Google Shape;776;p64"/>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77" name="Google Shape;777;p64"/>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78" name="Google Shape;778;p64"/>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779" name="Google Shape;779;p64"/>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i="0" u="none" strike="noStrike" cap="none">
                <a:solidFill>
                  <a:schemeClr val="dk1"/>
                </a:solidFill>
                <a:latin typeface="Proxima Nova"/>
                <a:ea typeface="Proxima Nova"/>
                <a:cs typeface="Proxima Nova"/>
                <a:sym typeface="Proxima Nova"/>
              </a:rPr>
              <a:t>Confidential</a:t>
            </a:r>
            <a:r>
              <a:rPr lang="en-US" sz="600" i="0" u="none" strike="noStrike" cap="none">
                <a:solidFill>
                  <a:schemeClr val="lt1"/>
                </a:solidFill>
                <a:latin typeface="Proxima Nova"/>
                <a:ea typeface="Proxima Nova"/>
                <a:cs typeface="Proxima Nova"/>
                <a:sym typeface="Proxima Nova"/>
              </a:rPr>
              <a:t>  </a:t>
            </a:r>
            <a:r>
              <a:rPr lang="en-US" sz="600" i="0" u="none" strike="noStrike" cap="none">
                <a:solidFill>
                  <a:schemeClr val="dk1"/>
                </a:solidFill>
                <a:latin typeface="Proxima Nova"/>
                <a:ea typeface="Proxima Nova"/>
                <a:cs typeface="Proxima Nova"/>
                <a:sym typeface="Proxima Nova"/>
              </a:rPr>
              <a:t> │  ©</a:t>
            </a:r>
            <a:r>
              <a:rPr lang="en-US" sz="600">
                <a:solidFill>
                  <a:schemeClr val="dk1"/>
                </a:solidFill>
                <a:latin typeface="Proxima Nova"/>
                <a:ea typeface="Proxima Nova"/>
                <a:cs typeface="Proxima Nova"/>
                <a:sym typeface="Proxima Nova"/>
              </a:rPr>
              <a:t>2022</a:t>
            </a:r>
            <a:r>
              <a:rPr lang="en-US" sz="600" i="0" u="none" strike="noStrike" cap="none">
                <a:solidFill>
                  <a:schemeClr val="dk1"/>
                </a:solidFill>
                <a:latin typeface="Proxima Nova"/>
                <a:ea typeface="Proxima Nova"/>
                <a:cs typeface="Proxima Nova"/>
                <a:sym typeface="Proxima Nova"/>
              </a:rPr>
              <a:t> VMware, Inc.</a:t>
            </a:r>
            <a:endParaRPr sz="1100">
              <a:latin typeface="Proxima Nova"/>
              <a:ea typeface="Proxima Nova"/>
              <a:cs typeface="Proxima Nova"/>
              <a:sym typeface="Proxima Nova"/>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matchingName="Quote with Photo">
  <p:cSld name="Quote with Photo">
    <p:bg>
      <p:bgPr>
        <a:blipFill>
          <a:blip r:embed="rId2">
            <a:alphaModFix/>
          </a:blip>
          <a:stretch>
            <a:fillRect/>
          </a:stretch>
        </a:blipFill>
        <a:effectLst/>
      </p:bgPr>
    </p:bg>
    <p:spTree>
      <p:nvGrpSpPr>
        <p:cNvPr id="1" name="Shape 780"/>
        <p:cNvGrpSpPr/>
        <p:nvPr/>
      </p:nvGrpSpPr>
      <p:grpSpPr>
        <a:xfrm>
          <a:off x="0" y="0"/>
          <a:ext cx="0" cy="0"/>
          <a:chOff x="0" y="0"/>
          <a:chExt cx="0" cy="0"/>
        </a:xfrm>
      </p:grpSpPr>
      <p:sp>
        <p:nvSpPr>
          <p:cNvPr id="781" name="Google Shape;781;p65"/>
          <p:cNvSpPr/>
          <p:nvPr/>
        </p:nvSpPr>
        <p:spPr>
          <a:xfrm rot="2700000">
            <a:off x="730490" y="-3036942"/>
            <a:ext cx="4717085" cy="9335299"/>
          </a:xfrm>
          <a:custGeom>
            <a:avLst/>
            <a:gdLst/>
            <a:ahLst/>
            <a:cxnLst/>
            <a:rect l="l" t="t" r="r" b="b"/>
            <a:pathLst>
              <a:path w="6293364" h="12454818" extrusionOk="0">
                <a:moveTo>
                  <a:pt x="0" y="6293364"/>
                </a:moveTo>
                <a:lnTo>
                  <a:pt x="6293364" y="0"/>
                </a:lnTo>
                <a:lnTo>
                  <a:pt x="6293364" y="9715045"/>
                </a:lnTo>
                <a:lnTo>
                  <a:pt x="3553591" y="12454818"/>
                </a:lnTo>
                <a:lnTo>
                  <a:pt x="0" y="8901227"/>
                </a:lnTo>
                <a:close/>
              </a:path>
            </a:pathLst>
          </a:custGeom>
          <a:gradFill>
            <a:gsLst>
              <a:gs pos="0">
                <a:srgbClr val="78BE20">
                  <a:alpha val="45882"/>
                </a:srgbClr>
              </a:gs>
              <a:gs pos="24000">
                <a:srgbClr val="78BE20">
                  <a:alpha val="45882"/>
                </a:srgbClr>
              </a:gs>
              <a:gs pos="79000">
                <a:schemeClr val="accent1"/>
              </a:gs>
              <a:gs pos="100000">
                <a:schemeClr val="accen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82" name="Google Shape;782;p65"/>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783" name="Google Shape;783;p65"/>
          <p:cNvGrpSpPr/>
          <p:nvPr/>
        </p:nvGrpSpPr>
        <p:grpSpPr>
          <a:xfrm>
            <a:off x="456149" y="4833756"/>
            <a:ext cx="888551" cy="140016"/>
            <a:chOff x="863272" y="6563918"/>
            <a:chExt cx="861082" cy="135727"/>
          </a:xfrm>
        </p:grpSpPr>
        <p:sp>
          <p:nvSpPr>
            <p:cNvPr id="784" name="Google Shape;784;p65"/>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785" name="Google Shape;785;p65"/>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786" name="Google Shape;786;p65"/>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787" name="Google Shape;787;p65"/>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788" name="Google Shape;788;p65"/>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789" name="Google Shape;789;p65"/>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790" name="Google Shape;790;p65"/>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791" name="Google Shape;791;p65"/>
          <p:cNvSpPr txBox="1"/>
          <p:nvPr/>
        </p:nvSpPr>
        <p:spPr>
          <a:xfrm flipH="1">
            <a:off x="1557179" y="4879744"/>
            <a:ext cx="29091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792" name="Google Shape;792;p65"/>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rtl="0">
              <a:lnSpc>
                <a:spcPct val="100000"/>
              </a:lnSpc>
              <a:spcBef>
                <a:spcPts val="1400"/>
              </a:spcBef>
              <a:spcAft>
                <a:spcPts val="0"/>
              </a:spcAft>
              <a:buClr>
                <a:schemeClr val="lt1"/>
              </a:buClr>
              <a:buSzPts val="2100"/>
              <a:buChar char="“"/>
              <a:defRPr sz="2100">
                <a:solidFill>
                  <a:schemeClr val="lt1"/>
                </a:solidFill>
              </a:defRPr>
            </a:lvl1pPr>
            <a:lvl2pPr marL="914400" lvl="1" indent="-304800" algn="l" rtl="0">
              <a:lnSpc>
                <a:spcPct val="100000"/>
              </a:lnSpc>
              <a:spcBef>
                <a:spcPts val="200"/>
              </a:spcBef>
              <a:spcAft>
                <a:spcPts val="0"/>
              </a:spcAft>
              <a:buClr>
                <a:schemeClr val="lt1"/>
              </a:buClr>
              <a:buSzPts val="1200"/>
              <a:buChar char="“"/>
              <a:defRPr>
                <a:solidFill>
                  <a:schemeClr val="lt1"/>
                </a:solidFill>
              </a:defRPr>
            </a:lvl2pPr>
            <a:lvl3pPr marL="1371600" lvl="2" indent="-298450" algn="l" rtl="0">
              <a:lnSpc>
                <a:spcPct val="100000"/>
              </a:lnSpc>
              <a:spcBef>
                <a:spcPts val="200"/>
              </a:spcBef>
              <a:spcAft>
                <a:spcPts val="0"/>
              </a:spcAft>
              <a:buClr>
                <a:schemeClr val="lt1"/>
              </a:buClr>
              <a:buSzPts val="1100"/>
              <a:buChar char="“"/>
              <a:defRPr>
                <a:solidFill>
                  <a:schemeClr val="lt1"/>
                </a:solidFill>
              </a:defRPr>
            </a:lvl3pPr>
            <a:lvl4pPr marL="1828800" lvl="3" indent="-285750" algn="l" rtl="0">
              <a:lnSpc>
                <a:spcPct val="100000"/>
              </a:lnSpc>
              <a:spcBef>
                <a:spcPts val="200"/>
              </a:spcBef>
              <a:spcAft>
                <a:spcPts val="0"/>
              </a:spcAft>
              <a:buClr>
                <a:schemeClr val="lt1"/>
              </a:buClr>
              <a:buSzPts val="900"/>
              <a:buChar char="“"/>
              <a:defRPr>
                <a:solidFill>
                  <a:schemeClr val="lt1"/>
                </a:solidFill>
              </a:defRPr>
            </a:lvl4pPr>
            <a:lvl5pPr marL="2286000" lvl="4" indent="-285750" algn="l" rtl="0">
              <a:lnSpc>
                <a:spcPct val="100000"/>
              </a:lnSpc>
              <a:spcBef>
                <a:spcPts val="200"/>
              </a:spcBef>
              <a:spcAft>
                <a:spcPts val="0"/>
              </a:spcAft>
              <a:buClr>
                <a:schemeClr val="lt1"/>
              </a:buClr>
              <a:buSzPts val="900"/>
              <a:buChar char="“"/>
              <a:defRPr>
                <a:solidFill>
                  <a:schemeClr val="lt1"/>
                </a:solidFill>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793" name="Google Shape;793;p65"/>
          <p:cNvSpPr txBox="1">
            <a:spLocks noGrp="1"/>
          </p:cNvSpPr>
          <p:nvPr>
            <p:ph type="body" idx="2"/>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matchingName="Quote with Photo – Purple">
  <p:cSld name="Quote with Photo – Purple">
    <p:bg>
      <p:bgPr>
        <a:blipFill>
          <a:blip r:embed="rId2">
            <a:alphaModFix/>
          </a:blip>
          <a:stretch>
            <a:fillRect/>
          </a:stretch>
        </a:blipFill>
        <a:effectLst/>
      </p:bgPr>
    </p:bg>
    <p:spTree>
      <p:nvGrpSpPr>
        <p:cNvPr id="1" name="Shape 794"/>
        <p:cNvGrpSpPr/>
        <p:nvPr/>
      </p:nvGrpSpPr>
      <p:grpSpPr>
        <a:xfrm>
          <a:off x="0" y="0"/>
          <a:ext cx="0" cy="0"/>
          <a:chOff x="0" y="0"/>
          <a:chExt cx="0" cy="0"/>
        </a:xfrm>
      </p:grpSpPr>
      <p:sp>
        <p:nvSpPr>
          <p:cNvPr id="795" name="Google Shape;795;p66"/>
          <p:cNvSpPr/>
          <p:nvPr/>
        </p:nvSpPr>
        <p:spPr>
          <a:xfrm rot="2700000">
            <a:off x="730490" y="-3036942"/>
            <a:ext cx="4717085" cy="9335299"/>
          </a:xfrm>
          <a:custGeom>
            <a:avLst/>
            <a:gdLst/>
            <a:ahLst/>
            <a:cxnLst/>
            <a:rect l="l" t="t" r="r" b="b"/>
            <a:pathLst>
              <a:path w="6293364" h="12454818" extrusionOk="0">
                <a:moveTo>
                  <a:pt x="0" y="6293364"/>
                </a:moveTo>
                <a:lnTo>
                  <a:pt x="6293364" y="0"/>
                </a:lnTo>
                <a:lnTo>
                  <a:pt x="6293364" y="9715045"/>
                </a:lnTo>
                <a:lnTo>
                  <a:pt x="3553591" y="12454818"/>
                </a:lnTo>
                <a:lnTo>
                  <a:pt x="0" y="8901227"/>
                </a:lnTo>
                <a:close/>
              </a:path>
            </a:pathLst>
          </a:custGeom>
          <a:gradFill>
            <a:gsLst>
              <a:gs pos="0">
                <a:srgbClr val="7F35AB">
                  <a:alpha val="26666"/>
                </a:srgbClr>
              </a:gs>
              <a:gs pos="82000">
                <a:srgbClr val="264088"/>
              </a:gs>
              <a:gs pos="100000">
                <a:srgbClr val="264088"/>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96" name="Google Shape;796;p66"/>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797" name="Google Shape;797;p66"/>
          <p:cNvGrpSpPr/>
          <p:nvPr/>
        </p:nvGrpSpPr>
        <p:grpSpPr>
          <a:xfrm>
            <a:off x="456149" y="4833756"/>
            <a:ext cx="888551" cy="140016"/>
            <a:chOff x="863272" y="6563918"/>
            <a:chExt cx="861082" cy="135727"/>
          </a:xfrm>
        </p:grpSpPr>
        <p:sp>
          <p:nvSpPr>
            <p:cNvPr id="798" name="Google Shape;798;p66"/>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799" name="Google Shape;799;p66"/>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00" name="Google Shape;800;p66"/>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01" name="Google Shape;801;p66"/>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02" name="Google Shape;802;p66"/>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03" name="Google Shape;803;p66"/>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04" name="Google Shape;804;p66"/>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805" name="Google Shape;805;p66"/>
          <p:cNvSpPr txBox="1"/>
          <p:nvPr/>
        </p:nvSpPr>
        <p:spPr>
          <a:xfrm flipH="1">
            <a:off x="1557201" y="4879744"/>
            <a:ext cx="24279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806" name="Google Shape;806;p66"/>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rtl="0">
              <a:lnSpc>
                <a:spcPct val="100000"/>
              </a:lnSpc>
              <a:spcBef>
                <a:spcPts val="1400"/>
              </a:spcBef>
              <a:spcAft>
                <a:spcPts val="0"/>
              </a:spcAft>
              <a:buClr>
                <a:schemeClr val="lt1"/>
              </a:buClr>
              <a:buSzPts val="2100"/>
              <a:buChar char="“"/>
              <a:defRPr sz="2100">
                <a:solidFill>
                  <a:schemeClr val="lt1"/>
                </a:solidFill>
              </a:defRPr>
            </a:lvl1pPr>
            <a:lvl2pPr marL="914400" lvl="1" indent="-304800" algn="l" rtl="0">
              <a:lnSpc>
                <a:spcPct val="100000"/>
              </a:lnSpc>
              <a:spcBef>
                <a:spcPts val="200"/>
              </a:spcBef>
              <a:spcAft>
                <a:spcPts val="0"/>
              </a:spcAft>
              <a:buClr>
                <a:schemeClr val="lt1"/>
              </a:buClr>
              <a:buSzPts val="1200"/>
              <a:buChar char="“"/>
              <a:defRPr>
                <a:solidFill>
                  <a:schemeClr val="lt1"/>
                </a:solidFill>
              </a:defRPr>
            </a:lvl2pPr>
            <a:lvl3pPr marL="1371600" lvl="2" indent="-298450" algn="l" rtl="0">
              <a:lnSpc>
                <a:spcPct val="100000"/>
              </a:lnSpc>
              <a:spcBef>
                <a:spcPts val="200"/>
              </a:spcBef>
              <a:spcAft>
                <a:spcPts val="0"/>
              </a:spcAft>
              <a:buClr>
                <a:schemeClr val="lt1"/>
              </a:buClr>
              <a:buSzPts val="1100"/>
              <a:buChar char="“"/>
              <a:defRPr>
                <a:solidFill>
                  <a:schemeClr val="lt1"/>
                </a:solidFill>
              </a:defRPr>
            </a:lvl3pPr>
            <a:lvl4pPr marL="1828800" lvl="3" indent="-285750" algn="l" rtl="0">
              <a:lnSpc>
                <a:spcPct val="100000"/>
              </a:lnSpc>
              <a:spcBef>
                <a:spcPts val="200"/>
              </a:spcBef>
              <a:spcAft>
                <a:spcPts val="0"/>
              </a:spcAft>
              <a:buClr>
                <a:schemeClr val="lt1"/>
              </a:buClr>
              <a:buSzPts val="900"/>
              <a:buChar char="“"/>
              <a:defRPr>
                <a:solidFill>
                  <a:schemeClr val="lt1"/>
                </a:solidFill>
              </a:defRPr>
            </a:lvl4pPr>
            <a:lvl5pPr marL="2286000" lvl="4" indent="-285750" algn="l" rtl="0">
              <a:lnSpc>
                <a:spcPct val="100000"/>
              </a:lnSpc>
              <a:spcBef>
                <a:spcPts val="200"/>
              </a:spcBef>
              <a:spcAft>
                <a:spcPts val="0"/>
              </a:spcAft>
              <a:buClr>
                <a:schemeClr val="lt1"/>
              </a:buClr>
              <a:buSzPts val="900"/>
              <a:buChar char="“"/>
              <a:defRPr>
                <a:solidFill>
                  <a:schemeClr val="lt1"/>
                </a:solidFill>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807" name="Google Shape;807;p66"/>
          <p:cNvSpPr txBox="1">
            <a:spLocks noGrp="1"/>
          </p:cNvSpPr>
          <p:nvPr>
            <p:ph type="body" idx="2"/>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matchingName="Quote with Photo – Blue">
  <p:cSld name="Quote with Photo – Blue">
    <p:bg>
      <p:bgPr>
        <a:blipFill>
          <a:blip r:embed="rId2">
            <a:alphaModFix/>
          </a:blip>
          <a:stretch>
            <a:fillRect/>
          </a:stretch>
        </a:blipFill>
        <a:effectLst/>
      </p:bgPr>
    </p:bg>
    <p:spTree>
      <p:nvGrpSpPr>
        <p:cNvPr id="1" name="Shape 808"/>
        <p:cNvGrpSpPr/>
        <p:nvPr/>
      </p:nvGrpSpPr>
      <p:grpSpPr>
        <a:xfrm>
          <a:off x="0" y="0"/>
          <a:ext cx="0" cy="0"/>
          <a:chOff x="0" y="0"/>
          <a:chExt cx="0" cy="0"/>
        </a:xfrm>
      </p:grpSpPr>
      <p:sp>
        <p:nvSpPr>
          <p:cNvPr id="809" name="Google Shape;809;p67"/>
          <p:cNvSpPr/>
          <p:nvPr/>
        </p:nvSpPr>
        <p:spPr>
          <a:xfrm rot="2700000">
            <a:off x="730490" y="-3036942"/>
            <a:ext cx="4717085" cy="9335299"/>
          </a:xfrm>
          <a:custGeom>
            <a:avLst/>
            <a:gdLst/>
            <a:ahLst/>
            <a:cxnLst/>
            <a:rect l="l" t="t" r="r" b="b"/>
            <a:pathLst>
              <a:path w="6293364" h="12454818" extrusionOk="0">
                <a:moveTo>
                  <a:pt x="0" y="6293364"/>
                </a:moveTo>
                <a:lnTo>
                  <a:pt x="6293364" y="0"/>
                </a:lnTo>
                <a:lnTo>
                  <a:pt x="6293364" y="9715045"/>
                </a:lnTo>
                <a:lnTo>
                  <a:pt x="3553591" y="12454818"/>
                </a:lnTo>
                <a:lnTo>
                  <a:pt x="0" y="8901227"/>
                </a:lnTo>
                <a:close/>
              </a:path>
            </a:pathLst>
          </a:custGeom>
          <a:gradFill>
            <a:gsLst>
              <a:gs pos="0">
                <a:srgbClr val="00C1D5">
                  <a:alpha val="40000"/>
                </a:srgbClr>
              </a:gs>
              <a:gs pos="24000">
                <a:srgbClr val="00C1D5">
                  <a:alpha val="40000"/>
                </a:srgbClr>
              </a:gs>
              <a:gs pos="82000">
                <a:schemeClr val="accent1"/>
              </a:gs>
              <a:gs pos="100000">
                <a:schemeClr val="accen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810" name="Google Shape;810;p67"/>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811" name="Google Shape;811;p67"/>
          <p:cNvGrpSpPr/>
          <p:nvPr/>
        </p:nvGrpSpPr>
        <p:grpSpPr>
          <a:xfrm>
            <a:off x="456149" y="4833756"/>
            <a:ext cx="888551" cy="140016"/>
            <a:chOff x="863272" y="6563918"/>
            <a:chExt cx="861082" cy="135727"/>
          </a:xfrm>
        </p:grpSpPr>
        <p:sp>
          <p:nvSpPr>
            <p:cNvPr id="812" name="Google Shape;812;p67"/>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13" name="Google Shape;813;p67"/>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14" name="Google Shape;814;p67"/>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15" name="Google Shape;815;p67"/>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16" name="Google Shape;816;p67"/>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17" name="Google Shape;817;p67"/>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18" name="Google Shape;818;p67"/>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819" name="Google Shape;819;p67"/>
          <p:cNvSpPr txBox="1"/>
          <p:nvPr/>
        </p:nvSpPr>
        <p:spPr>
          <a:xfrm flipH="1">
            <a:off x="1557327" y="4879744"/>
            <a:ext cx="27609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820" name="Google Shape;820;p67"/>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rtl="0">
              <a:lnSpc>
                <a:spcPct val="100000"/>
              </a:lnSpc>
              <a:spcBef>
                <a:spcPts val="1400"/>
              </a:spcBef>
              <a:spcAft>
                <a:spcPts val="0"/>
              </a:spcAft>
              <a:buClr>
                <a:schemeClr val="lt1"/>
              </a:buClr>
              <a:buSzPts val="2100"/>
              <a:buChar char="“"/>
              <a:defRPr sz="2100">
                <a:solidFill>
                  <a:schemeClr val="lt1"/>
                </a:solidFill>
              </a:defRPr>
            </a:lvl1pPr>
            <a:lvl2pPr marL="914400" lvl="1" indent="-304800" algn="l" rtl="0">
              <a:lnSpc>
                <a:spcPct val="100000"/>
              </a:lnSpc>
              <a:spcBef>
                <a:spcPts val="200"/>
              </a:spcBef>
              <a:spcAft>
                <a:spcPts val="0"/>
              </a:spcAft>
              <a:buClr>
                <a:schemeClr val="lt1"/>
              </a:buClr>
              <a:buSzPts val="1200"/>
              <a:buChar char="“"/>
              <a:defRPr>
                <a:solidFill>
                  <a:schemeClr val="lt1"/>
                </a:solidFill>
              </a:defRPr>
            </a:lvl2pPr>
            <a:lvl3pPr marL="1371600" lvl="2" indent="-298450" algn="l" rtl="0">
              <a:lnSpc>
                <a:spcPct val="100000"/>
              </a:lnSpc>
              <a:spcBef>
                <a:spcPts val="200"/>
              </a:spcBef>
              <a:spcAft>
                <a:spcPts val="0"/>
              </a:spcAft>
              <a:buClr>
                <a:schemeClr val="lt1"/>
              </a:buClr>
              <a:buSzPts val="1100"/>
              <a:buChar char="“"/>
              <a:defRPr>
                <a:solidFill>
                  <a:schemeClr val="lt1"/>
                </a:solidFill>
              </a:defRPr>
            </a:lvl3pPr>
            <a:lvl4pPr marL="1828800" lvl="3" indent="-285750" algn="l" rtl="0">
              <a:lnSpc>
                <a:spcPct val="100000"/>
              </a:lnSpc>
              <a:spcBef>
                <a:spcPts val="200"/>
              </a:spcBef>
              <a:spcAft>
                <a:spcPts val="0"/>
              </a:spcAft>
              <a:buClr>
                <a:schemeClr val="lt1"/>
              </a:buClr>
              <a:buSzPts val="900"/>
              <a:buChar char="“"/>
              <a:defRPr>
                <a:solidFill>
                  <a:schemeClr val="lt1"/>
                </a:solidFill>
              </a:defRPr>
            </a:lvl4pPr>
            <a:lvl5pPr marL="2286000" lvl="4" indent="-285750" algn="l" rtl="0">
              <a:lnSpc>
                <a:spcPct val="100000"/>
              </a:lnSpc>
              <a:spcBef>
                <a:spcPts val="200"/>
              </a:spcBef>
              <a:spcAft>
                <a:spcPts val="0"/>
              </a:spcAft>
              <a:buClr>
                <a:schemeClr val="lt1"/>
              </a:buClr>
              <a:buSzPts val="900"/>
              <a:buChar char="“"/>
              <a:defRPr>
                <a:solidFill>
                  <a:schemeClr val="lt1"/>
                </a:solidFill>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821" name="Google Shape;821;p67"/>
          <p:cNvSpPr txBox="1">
            <a:spLocks noGrp="1"/>
          </p:cNvSpPr>
          <p:nvPr>
            <p:ph type="body" idx="2"/>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matchingName="Quote with Photo – White">
  <p:cSld name="Quote with Photo – White">
    <p:bg>
      <p:bgPr>
        <a:blipFill>
          <a:blip r:embed="rId2">
            <a:alphaModFix/>
          </a:blip>
          <a:stretch>
            <a:fillRect/>
          </a:stretch>
        </a:blipFill>
        <a:effectLst/>
      </p:bgPr>
    </p:bg>
    <p:spTree>
      <p:nvGrpSpPr>
        <p:cNvPr id="1" name="Shape 822"/>
        <p:cNvGrpSpPr/>
        <p:nvPr/>
      </p:nvGrpSpPr>
      <p:grpSpPr>
        <a:xfrm>
          <a:off x="0" y="0"/>
          <a:ext cx="0" cy="0"/>
          <a:chOff x="0" y="0"/>
          <a:chExt cx="0" cy="0"/>
        </a:xfrm>
      </p:grpSpPr>
      <p:sp>
        <p:nvSpPr>
          <p:cNvPr id="823" name="Google Shape;823;p68"/>
          <p:cNvSpPr/>
          <p:nvPr/>
        </p:nvSpPr>
        <p:spPr>
          <a:xfrm rot="2700000">
            <a:off x="730490" y="-3036942"/>
            <a:ext cx="4717085" cy="9335299"/>
          </a:xfrm>
          <a:custGeom>
            <a:avLst/>
            <a:gdLst/>
            <a:ahLst/>
            <a:cxnLst/>
            <a:rect l="l" t="t" r="r" b="b"/>
            <a:pathLst>
              <a:path w="6293364" h="12454818" extrusionOk="0">
                <a:moveTo>
                  <a:pt x="0" y="6293364"/>
                </a:moveTo>
                <a:lnTo>
                  <a:pt x="6293364" y="0"/>
                </a:lnTo>
                <a:lnTo>
                  <a:pt x="6293364" y="9715045"/>
                </a:lnTo>
                <a:lnTo>
                  <a:pt x="3553591" y="12454818"/>
                </a:lnTo>
                <a:lnTo>
                  <a:pt x="0" y="8901227"/>
                </a:lnTo>
                <a:close/>
              </a:path>
            </a:pathLst>
          </a:custGeom>
          <a:gradFill>
            <a:gsLst>
              <a:gs pos="0">
                <a:srgbClr val="FFFFFF">
                  <a:alpha val="24705"/>
                </a:srgbClr>
              </a:gs>
              <a:gs pos="18000">
                <a:srgbClr val="FFFFFF">
                  <a:alpha val="24705"/>
                </a:srgbClr>
              </a:gs>
              <a:gs pos="46000">
                <a:srgbClr val="FFFFFF">
                  <a:alpha val="63921"/>
                </a:srgbClr>
              </a:gs>
              <a:gs pos="77000">
                <a:schemeClr val="lt1"/>
              </a:gs>
              <a:gs pos="100000">
                <a:schemeClr val="l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824" name="Google Shape;824;p68"/>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825" name="Google Shape;825;p68"/>
          <p:cNvGrpSpPr/>
          <p:nvPr/>
        </p:nvGrpSpPr>
        <p:grpSpPr>
          <a:xfrm>
            <a:off x="456149" y="4833756"/>
            <a:ext cx="888551" cy="140016"/>
            <a:chOff x="863272" y="6563918"/>
            <a:chExt cx="861082" cy="135727"/>
          </a:xfrm>
        </p:grpSpPr>
        <p:sp>
          <p:nvSpPr>
            <p:cNvPr id="826" name="Google Shape;826;p68"/>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27" name="Google Shape;827;p68"/>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28" name="Google Shape;828;p68"/>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29" name="Google Shape;829;p68"/>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30" name="Google Shape;830;p68"/>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31" name="Google Shape;831;p68"/>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32" name="Google Shape;832;p68"/>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833" name="Google Shape;833;p68"/>
          <p:cNvSpPr txBox="1"/>
          <p:nvPr/>
        </p:nvSpPr>
        <p:spPr>
          <a:xfrm flipH="1">
            <a:off x="1557229" y="4879744"/>
            <a:ext cx="26718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dk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834" name="Google Shape;834;p68"/>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rtl="0">
              <a:lnSpc>
                <a:spcPct val="100000"/>
              </a:lnSpc>
              <a:spcBef>
                <a:spcPts val="1400"/>
              </a:spcBef>
              <a:spcAft>
                <a:spcPts val="0"/>
              </a:spcAft>
              <a:buClr>
                <a:schemeClr val="dk2"/>
              </a:buClr>
              <a:buSzPts val="2100"/>
              <a:buChar char="“"/>
              <a:defRPr sz="2100">
                <a:solidFill>
                  <a:schemeClr val="dk2"/>
                </a:solidFill>
              </a:defRPr>
            </a:lvl1pPr>
            <a:lvl2pPr marL="914400" lvl="1" indent="-304800" algn="l" rtl="0">
              <a:lnSpc>
                <a:spcPct val="100000"/>
              </a:lnSpc>
              <a:spcBef>
                <a:spcPts val="200"/>
              </a:spcBef>
              <a:spcAft>
                <a:spcPts val="0"/>
              </a:spcAft>
              <a:buClr>
                <a:schemeClr val="lt1"/>
              </a:buClr>
              <a:buSzPts val="1200"/>
              <a:buChar char="“"/>
              <a:defRPr>
                <a:solidFill>
                  <a:schemeClr val="lt1"/>
                </a:solidFill>
              </a:defRPr>
            </a:lvl2pPr>
            <a:lvl3pPr marL="1371600" lvl="2" indent="-298450" algn="l" rtl="0">
              <a:lnSpc>
                <a:spcPct val="100000"/>
              </a:lnSpc>
              <a:spcBef>
                <a:spcPts val="200"/>
              </a:spcBef>
              <a:spcAft>
                <a:spcPts val="0"/>
              </a:spcAft>
              <a:buClr>
                <a:schemeClr val="lt1"/>
              </a:buClr>
              <a:buSzPts val="1100"/>
              <a:buChar char="“"/>
              <a:defRPr>
                <a:solidFill>
                  <a:schemeClr val="lt1"/>
                </a:solidFill>
              </a:defRPr>
            </a:lvl3pPr>
            <a:lvl4pPr marL="1828800" lvl="3" indent="-285750" algn="l" rtl="0">
              <a:lnSpc>
                <a:spcPct val="100000"/>
              </a:lnSpc>
              <a:spcBef>
                <a:spcPts val="200"/>
              </a:spcBef>
              <a:spcAft>
                <a:spcPts val="0"/>
              </a:spcAft>
              <a:buClr>
                <a:schemeClr val="lt1"/>
              </a:buClr>
              <a:buSzPts val="900"/>
              <a:buChar char="“"/>
              <a:defRPr>
                <a:solidFill>
                  <a:schemeClr val="lt1"/>
                </a:solidFill>
              </a:defRPr>
            </a:lvl4pPr>
            <a:lvl5pPr marL="2286000" lvl="4" indent="-285750" algn="l" rtl="0">
              <a:lnSpc>
                <a:spcPct val="100000"/>
              </a:lnSpc>
              <a:spcBef>
                <a:spcPts val="200"/>
              </a:spcBef>
              <a:spcAft>
                <a:spcPts val="0"/>
              </a:spcAft>
              <a:buClr>
                <a:schemeClr val="lt1"/>
              </a:buClr>
              <a:buSzPts val="900"/>
              <a:buChar char="“"/>
              <a:defRPr>
                <a:solidFill>
                  <a:schemeClr val="lt1"/>
                </a:solidFill>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835" name="Google Shape;835;p68"/>
          <p:cNvSpPr txBox="1">
            <a:spLocks noGrp="1"/>
          </p:cNvSpPr>
          <p:nvPr>
            <p:ph type="body" idx="2"/>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accent4"/>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matchingName="Title Slide – Plum">
  <p:cSld name="Title Slide – Plum">
    <p:spTree>
      <p:nvGrpSpPr>
        <p:cNvPr id="1" name="Shape 836"/>
        <p:cNvGrpSpPr/>
        <p:nvPr/>
      </p:nvGrpSpPr>
      <p:grpSpPr>
        <a:xfrm>
          <a:off x="0" y="0"/>
          <a:ext cx="0" cy="0"/>
          <a:chOff x="0" y="0"/>
          <a:chExt cx="0" cy="0"/>
        </a:xfrm>
      </p:grpSpPr>
      <p:sp>
        <p:nvSpPr>
          <p:cNvPr id="837" name="Google Shape;837;p69"/>
          <p:cNvSpPr/>
          <p:nvPr/>
        </p:nvSpPr>
        <p:spPr>
          <a:xfrm rot="2700000">
            <a:off x="1151094" y="-1934931"/>
            <a:ext cx="2403743" cy="7213154"/>
          </a:xfrm>
          <a:custGeom>
            <a:avLst/>
            <a:gdLst/>
            <a:ahLst/>
            <a:cxnLst/>
            <a:rect l="l" t="t" r="r" b="b"/>
            <a:pathLst>
              <a:path w="3206987" h="9623529" extrusionOk="0">
                <a:moveTo>
                  <a:pt x="3621" y="3200811"/>
                </a:moveTo>
                <a:lnTo>
                  <a:pt x="3204432" y="0"/>
                </a:lnTo>
                <a:lnTo>
                  <a:pt x="3204432" y="8389488"/>
                </a:lnTo>
                <a:lnTo>
                  <a:pt x="3206142" y="8407448"/>
                </a:lnTo>
                <a:cubicBezTo>
                  <a:pt x="3209106" y="8739688"/>
                  <a:pt x="3203091" y="9053968"/>
                  <a:pt x="3206055" y="9386208"/>
                </a:cubicBezTo>
                <a:lnTo>
                  <a:pt x="1971926" y="9623529"/>
                </a:lnTo>
                <a:lnTo>
                  <a:pt x="0" y="7651603"/>
                </a:lnTo>
                <a:lnTo>
                  <a:pt x="3621" y="7647982"/>
                </a:lnTo>
                <a:lnTo>
                  <a:pt x="3621" y="3200811"/>
                </a:lnTo>
                <a:close/>
              </a:path>
            </a:pathLst>
          </a:custGeom>
          <a:gradFill>
            <a:gsLst>
              <a:gs pos="0">
                <a:srgbClr val="7F35AB"/>
              </a:gs>
              <a:gs pos="24000">
                <a:srgbClr val="7F35AB"/>
              </a:gs>
              <a:gs pos="87000">
                <a:srgbClr val="264088"/>
              </a:gs>
              <a:gs pos="100000">
                <a:srgbClr val="264088"/>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838" name="Google Shape;838;p69"/>
          <p:cNvSpPr/>
          <p:nvPr/>
        </p:nvSpPr>
        <p:spPr>
          <a:xfrm rot="2700000">
            <a:off x="1226515" y="923134"/>
            <a:ext cx="2650192" cy="5632103"/>
          </a:xfrm>
          <a:custGeom>
            <a:avLst/>
            <a:gdLst/>
            <a:ahLst/>
            <a:cxnLst/>
            <a:rect l="l" t="t" r="r" b="b"/>
            <a:pathLst>
              <a:path w="3535790" h="7514148" extrusionOk="0">
                <a:moveTo>
                  <a:pt x="0" y="0"/>
                </a:moveTo>
                <a:lnTo>
                  <a:pt x="3535790" y="0"/>
                </a:lnTo>
                <a:lnTo>
                  <a:pt x="3535790" y="4642648"/>
                </a:lnTo>
                <a:lnTo>
                  <a:pt x="706090" y="7514148"/>
                </a:lnTo>
                <a:lnTo>
                  <a:pt x="0" y="6808058"/>
                </a:lnTo>
                <a:lnTo>
                  <a:pt x="0" y="0"/>
                </a:lnTo>
                <a:close/>
              </a:path>
            </a:pathLst>
          </a:custGeom>
          <a:gradFill>
            <a:gsLst>
              <a:gs pos="0">
                <a:srgbClr val="0091DA">
                  <a:alpha val="0"/>
                </a:srgbClr>
              </a:gs>
              <a:gs pos="8580">
                <a:srgbClr val="0286CD">
                  <a:alpha val="0"/>
                </a:srgbClr>
              </a:gs>
              <a:gs pos="78000">
                <a:srgbClr val="133167"/>
              </a:gs>
              <a:gs pos="100000">
                <a:srgbClr val="133167"/>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839" name="Google Shape;839;p69"/>
          <p:cNvSpPr txBox="1">
            <a:spLocks noGrp="1"/>
          </p:cNvSpPr>
          <p:nvPr>
            <p:ph type="title"/>
          </p:nvPr>
        </p:nvSpPr>
        <p:spPr>
          <a:xfrm>
            <a:off x="4945999" y="1186934"/>
            <a:ext cx="3748200" cy="9258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3000"/>
              <a:buNone/>
              <a:defRPr sz="3000" cap="none"/>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840" name="Google Shape;840;p69"/>
          <p:cNvSpPr txBox="1">
            <a:spLocks noGrp="1"/>
          </p:cNvSpPr>
          <p:nvPr>
            <p:ph type="subTitle" idx="1"/>
          </p:nvPr>
        </p:nvSpPr>
        <p:spPr>
          <a:xfrm>
            <a:off x="4945999" y="2153412"/>
            <a:ext cx="3838200" cy="312300"/>
          </a:xfrm>
          <a:prstGeom prst="rect">
            <a:avLst/>
          </a:prstGeom>
          <a:noFill/>
          <a:ln>
            <a:noFill/>
          </a:ln>
        </p:spPr>
        <p:txBody>
          <a:bodyPr spcFirstLastPara="1" wrap="square" lIns="0" tIns="0" rIns="0" bIns="0" anchor="t" anchorCtr="0">
            <a:noAutofit/>
          </a:bodyPr>
          <a:lstStyle>
            <a:lvl1pPr lvl="0" algn="l" rtl="0">
              <a:lnSpc>
                <a:spcPct val="100000"/>
              </a:lnSpc>
              <a:spcBef>
                <a:spcPts val="1400"/>
              </a:spcBef>
              <a:spcAft>
                <a:spcPts val="0"/>
              </a:spcAft>
              <a:buSzPts val="1600"/>
              <a:buNone/>
              <a:defRPr sz="1800">
                <a:solidFill>
                  <a:schemeClr val="dk2"/>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sp>
        <p:nvSpPr>
          <p:cNvPr id="841" name="Google Shape;841;p69"/>
          <p:cNvSpPr txBox="1">
            <a:spLocks noGrp="1"/>
          </p:cNvSpPr>
          <p:nvPr>
            <p:ph type="body" idx="2"/>
          </p:nvPr>
        </p:nvSpPr>
        <p:spPr>
          <a:xfrm>
            <a:off x="4945999" y="3553069"/>
            <a:ext cx="2743800" cy="266700"/>
          </a:xfrm>
          <a:prstGeom prst="rect">
            <a:avLst/>
          </a:prstGeom>
          <a:noFill/>
          <a:ln>
            <a:noFill/>
          </a:ln>
        </p:spPr>
        <p:txBody>
          <a:bodyPr spcFirstLastPara="1" wrap="square" lIns="0" tIns="0" rIns="0" bIns="0" anchor="b" anchorCtr="0">
            <a:noAutofit/>
          </a:bodyPr>
          <a:lstStyle>
            <a:lvl1pPr marL="457200" lvl="0" indent="-228600" algn="l" rtl="0">
              <a:lnSpc>
                <a:spcPct val="100000"/>
              </a:lnSpc>
              <a:spcBef>
                <a:spcPts val="1400"/>
              </a:spcBef>
              <a:spcAft>
                <a:spcPts val="0"/>
              </a:spcAft>
              <a:buSzPts val="1100"/>
              <a:buNone/>
              <a:defRPr sz="1200">
                <a:solidFill>
                  <a:schemeClr val="dk2"/>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842" name="Google Shape;842;p69"/>
          <p:cNvSpPr txBox="1">
            <a:spLocks noGrp="1"/>
          </p:cNvSpPr>
          <p:nvPr>
            <p:ph type="body" idx="3"/>
          </p:nvPr>
        </p:nvSpPr>
        <p:spPr>
          <a:xfrm>
            <a:off x="4945999" y="3854059"/>
            <a:ext cx="2743800" cy="266700"/>
          </a:xfrm>
          <a:prstGeom prst="rect">
            <a:avLst/>
          </a:prstGeom>
          <a:noFill/>
          <a:ln>
            <a:noFill/>
          </a:ln>
        </p:spPr>
        <p:txBody>
          <a:bodyPr spcFirstLastPara="1" wrap="square" lIns="0" tIns="0" rIns="0" bIns="0" anchor="t" anchorCtr="0">
            <a:noAutofit/>
          </a:bodyPr>
          <a:lstStyle>
            <a:lvl1pPr marL="457200" lvl="0" indent="-228600" algn="l" rtl="0">
              <a:lnSpc>
                <a:spcPct val="100000"/>
              </a:lnSpc>
              <a:spcBef>
                <a:spcPts val="1400"/>
              </a:spcBef>
              <a:spcAft>
                <a:spcPts val="0"/>
              </a:spcAft>
              <a:buSzPts val="1100"/>
              <a:buNone/>
              <a:defRPr sz="1200">
                <a:solidFill>
                  <a:schemeClr val="dk2"/>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843" name="Google Shape;843;p69"/>
          <p:cNvSpPr txBox="1">
            <a:spLocks noGrp="1"/>
          </p:cNvSpPr>
          <p:nvPr>
            <p:ph type="body" idx="4"/>
          </p:nvPr>
        </p:nvSpPr>
        <p:spPr>
          <a:xfrm>
            <a:off x="4945999" y="4120759"/>
            <a:ext cx="2743800" cy="198900"/>
          </a:xfrm>
          <a:prstGeom prst="rect">
            <a:avLst/>
          </a:prstGeom>
          <a:noFill/>
          <a:ln>
            <a:noFill/>
          </a:ln>
        </p:spPr>
        <p:txBody>
          <a:bodyPr spcFirstLastPara="1" wrap="square" lIns="0" tIns="0" rIns="0" bIns="0" anchor="t" anchorCtr="0">
            <a:noAutofit/>
          </a:bodyPr>
          <a:lstStyle>
            <a:lvl1pPr marL="457200" lvl="0" indent="-228600" algn="l" rtl="0">
              <a:lnSpc>
                <a:spcPct val="100000"/>
              </a:lnSpc>
              <a:spcBef>
                <a:spcPts val="1400"/>
              </a:spcBef>
              <a:spcAft>
                <a:spcPts val="0"/>
              </a:spcAft>
              <a:buSzPts val="800"/>
              <a:buNone/>
              <a:defRPr sz="900">
                <a:solidFill>
                  <a:schemeClr val="dk2"/>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grpSp>
        <p:nvGrpSpPr>
          <p:cNvPr id="844" name="Google Shape;844;p69"/>
          <p:cNvGrpSpPr/>
          <p:nvPr/>
        </p:nvGrpSpPr>
        <p:grpSpPr>
          <a:xfrm>
            <a:off x="456149" y="4833756"/>
            <a:ext cx="888551" cy="140016"/>
            <a:chOff x="863272" y="6563918"/>
            <a:chExt cx="861082" cy="135727"/>
          </a:xfrm>
        </p:grpSpPr>
        <p:sp>
          <p:nvSpPr>
            <p:cNvPr id="845" name="Google Shape;845;p69"/>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46" name="Google Shape;846;p69"/>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47" name="Google Shape;847;p69"/>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48" name="Google Shape;848;p69"/>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49" name="Google Shape;849;p69"/>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50" name="Google Shape;850;p69"/>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51" name="Google Shape;851;p69"/>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852" name="Google Shape;852;p69"/>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i="0" u="none" strike="noStrike" cap="none">
                <a:solidFill>
                  <a:srgbClr val="FFFFFF"/>
                </a:solidFill>
                <a:latin typeface="Proxima Nova"/>
                <a:ea typeface="Proxima Nova"/>
                <a:cs typeface="Proxima Nova"/>
                <a:sym typeface="Proxima Nova"/>
              </a:rPr>
              <a:t>Confidential   │  ©</a:t>
            </a:r>
            <a:r>
              <a:rPr lang="en-US" sz="600">
                <a:solidFill>
                  <a:srgbClr val="FFFFFF"/>
                </a:solidFill>
                <a:latin typeface="Proxima Nova"/>
                <a:ea typeface="Proxima Nova"/>
                <a:cs typeface="Proxima Nova"/>
                <a:sym typeface="Proxima Nova"/>
              </a:rPr>
              <a:t>2022</a:t>
            </a:r>
            <a:r>
              <a:rPr lang="en-US" sz="600" i="0" u="none" strike="noStrike" cap="none">
                <a:solidFill>
                  <a:srgbClr val="FFFFFF"/>
                </a:solidFill>
                <a:latin typeface="Proxima Nova"/>
                <a:ea typeface="Proxima Nova"/>
                <a:cs typeface="Proxima Nova"/>
                <a:sym typeface="Proxima Nova"/>
              </a:rPr>
              <a:t> VMware, Inc.</a:t>
            </a:r>
            <a:endParaRPr sz="1100">
              <a:solidFill>
                <a:srgbClr val="FFFFFF"/>
              </a:solidFill>
              <a:latin typeface="Proxima Nova"/>
              <a:ea typeface="Proxima Nova"/>
              <a:cs typeface="Proxima Nova"/>
              <a:sym typeface="Proxima Nova"/>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matchingName="Title Slide – Aqua">
  <p:cSld name="Title Slide – Aqua">
    <p:spTree>
      <p:nvGrpSpPr>
        <p:cNvPr id="1" name="Shape 853"/>
        <p:cNvGrpSpPr/>
        <p:nvPr/>
      </p:nvGrpSpPr>
      <p:grpSpPr>
        <a:xfrm>
          <a:off x="0" y="0"/>
          <a:ext cx="0" cy="0"/>
          <a:chOff x="0" y="0"/>
          <a:chExt cx="0" cy="0"/>
        </a:xfrm>
      </p:grpSpPr>
      <p:sp>
        <p:nvSpPr>
          <p:cNvPr id="854" name="Google Shape;854;p70"/>
          <p:cNvSpPr/>
          <p:nvPr/>
        </p:nvSpPr>
        <p:spPr>
          <a:xfrm rot="2700000">
            <a:off x="1151094" y="-1934931"/>
            <a:ext cx="2403743" cy="7213154"/>
          </a:xfrm>
          <a:custGeom>
            <a:avLst/>
            <a:gdLst/>
            <a:ahLst/>
            <a:cxnLst/>
            <a:rect l="l" t="t" r="r" b="b"/>
            <a:pathLst>
              <a:path w="3206987" h="9623529" extrusionOk="0">
                <a:moveTo>
                  <a:pt x="3621" y="3200811"/>
                </a:moveTo>
                <a:lnTo>
                  <a:pt x="3204432" y="0"/>
                </a:lnTo>
                <a:lnTo>
                  <a:pt x="3204432" y="8389488"/>
                </a:lnTo>
                <a:lnTo>
                  <a:pt x="3206142" y="8407448"/>
                </a:lnTo>
                <a:cubicBezTo>
                  <a:pt x="3209106" y="8739688"/>
                  <a:pt x="3203091" y="9053968"/>
                  <a:pt x="3206055" y="9386208"/>
                </a:cubicBezTo>
                <a:lnTo>
                  <a:pt x="1971926" y="9623529"/>
                </a:lnTo>
                <a:lnTo>
                  <a:pt x="0" y="7651603"/>
                </a:lnTo>
                <a:lnTo>
                  <a:pt x="3621" y="7647982"/>
                </a:lnTo>
                <a:lnTo>
                  <a:pt x="3621" y="3200811"/>
                </a:lnTo>
                <a:close/>
              </a:path>
            </a:pathLst>
          </a:custGeom>
          <a:gradFill>
            <a:gsLst>
              <a:gs pos="0">
                <a:schemeClr val="accent3"/>
              </a:gs>
              <a:gs pos="24000">
                <a:schemeClr val="accent3"/>
              </a:gs>
              <a:gs pos="87000">
                <a:schemeClr val="accent1"/>
              </a:gs>
              <a:gs pos="100000">
                <a:schemeClr val="accen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855" name="Google Shape;855;p70"/>
          <p:cNvSpPr/>
          <p:nvPr/>
        </p:nvSpPr>
        <p:spPr>
          <a:xfrm rot="2700000">
            <a:off x="1226515" y="923134"/>
            <a:ext cx="2650192" cy="5632103"/>
          </a:xfrm>
          <a:custGeom>
            <a:avLst/>
            <a:gdLst/>
            <a:ahLst/>
            <a:cxnLst/>
            <a:rect l="l" t="t" r="r" b="b"/>
            <a:pathLst>
              <a:path w="3535790" h="7514148" extrusionOk="0">
                <a:moveTo>
                  <a:pt x="0" y="0"/>
                </a:moveTo>
                <a:lnTo>
                  <a:pt x="3535790" y="0"/>
                </a:lnTo>
                <a:lnTo>
                  <a:pt x="3535790" y="4642648"/>
                </a:lnTo>
                <a:lnTo>
                  <a:pt x="706090" y="7514148"/>
                </a:lnTo>
                <a:lnTo>
                  <a:pt x="0" y="6808058"/>
                </a:lnTo>
                <a:lnTo>
                  <a:pt x="0" y="0"/>
                </a:lnTo>
                <a:close/>
              </a:path>
            </a:pathLst>
          </a:custGeom>
          <a:gradFill>
            <a:gsLst>
              <a:gs pos="0">
                <a:srgbClr val="FFFFFF">
                  <a:alpha val="0"/>
                </a:srgbClr>
              </a:gs>
              <a:gs pos="1140">
                <a:srgbClr val="FFFFFF">
                  <a:alpha val="0"/>
                </a:srgbClr>
              </a:gs>
              <a:gs pos="14000">
                <a:srgbClr val="FFFFFF">
                  <a:alpha val="0"/>
                </a:srgbClr>
              </a:gs>
              <a:gs pos="72000">
                <a:schemeClr val="accent1"/>
              </a:gs>
              <a:gs pos="100000">
                <a:schemeClr val="accent1"/>
              </a:gs>
            </a:gsLst>
            <a:lin ang="4199895"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856" name="Google Shape;856;p70"/>
          <p:cNvSpPr txBox="1">
            <a:spLocks noGrp="1"/>
          </p:cNvSpPr>
          <p:nvPr>
            <p:ph type="title"/>
          </p:nvPr>
        </p:nvSpPr>
        <p:spPr>
          <a:xfrm>
            <a:off x="4945999" y="1186934"/>
            <a:ext cx="3748200" cy="9258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3000"/>
              <a:buNone/>
              <a:defRPr sz="3000" cap="none"/>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857" name="Google Shape;857;p70"/>
          <p:cNvSpPr txBox="1">
            <a:spLocks noGrp="1"/>
          </p:cNvSpPr>
          <p:nvPr>
            <p:ph type="subTitle" idx="1"/>
          </p:nvPr>
        </p:nvSpPr>
        <p:spPr>
          <a:xfrm>
            <a:off x="4945999" y="2153412"/>
            <a:ext cx="3838200" cy="312300"/>
          </a:xfrm>
          <a:prstGeom prst="rect">
            <a:avLst/>
          </a:prstGeom>
          <a:noFill/>
          <a:ln>
            <a:noFill/>
          </a:ln>
        </p:spPr>
        <p:txBody>
          <a:bodyPr spcFirstLastPara="1" wrap="square" lIns="0" tIns="0" rIns="0" bIns="0" anchor="t" anchorCtr="0">
            <a:noAutofit/>
          </a:bodyPr>
          <a:lstStyle>
            <a:lvl1pPr lvl="0" algn="l" rtl="0">
              <a:lnSpc>
                <a:spcPct val="100000"/>
              </a:lnSpc>
              <a:spcBef>
                <a:spcPts val="1400"/>
              </a:spcBef>
              <a:spcAft>
                <a:spcPts val="0"/>
              </a:spcAft>
              <a:buSzPts val="1600"/>
              <a:buNone/>
              <a:defRPr sz="1800">
                <a:solidFill>
                  <a:schemeClr val="dk2"/>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sp>
        <p:nvSpPr>
          <p:cNvPr id="858" name="Google Shape;858;p70"/>
          <p:cNvSpPr txBox="1">
            <a:spLocks noGrp="1"/>
          </p:cNvSpPr>
          <p:nvPr>
            <p:ph type="body" idx="2"/>
          </p:nvPr>
        </p:nvSpPr>
        <p:spPr>
          <a:xfrm>
            <a:off x="4945999" y="3553069"/>
            <a:ext cx="2743800" cy="266700"/>
          </a:xfrm>
          <a:prstGeom prst="rect">
            <a:avLst/>
          </a:prstGeom>
          <a:noFill/>
          <a:ln>
            <a:noFill/>
          </a:ln>
        </p:spPr>
        <p:txBody>
          <a:bodyPr spcFirstLastPara="1" wrap="square" lIns="0" tIns="0" rIns="0" bIns="0" anchor="b" anchorCtr="0">
            <a:noAutofit/>
          </a:bodyPr>
          <a:lstStyle>
            <a:lvl1pPr marL="457200" lvl="0" indent="-228600" algn="l" rtl="0">
              <a:lnSpc>
                <a:spcPct val="100000"/>
              </a:lnSpc>
              <a:spcBef>
                <a:spcPts val="1400"/>
              </a:spcBef>
              <a:spcAft>
                <a:spcPts val="0"/>
              </a:spcAft>
              <a:buSzPts val="1100"/>
              <a:buNone/>
              <a:defRPr sz="1200">
                <a:solidFill>
                  <a:schemeClr val="dk2"/>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859" name="Google Shape;859;p70"/>
          <p:cNvSpPr txBox="1">
            <a:spLocks noGrp="1"/>
          </p:cNvSpPr>
          <p:nvPr>
            <p:ph type="body" idx="3"/>
          </p:nvPr>
        </p:nvSpPr>
        <p:spPr>
          <a:xfrm>
            <a:off x="4945999" y="3854059"/>
            <a:ext cx="2743800" cy="266700"/>
          </a:xfrm>
          <a:prstGeom prst="rect">
            <a:avLst/>
          </a:prstGeom>
          <a:noFill/>
          <a:ln>
            <a:noFill/>
          </a:ln>
        </p:spPr>
        <p:txBody>
          <a:bodyPr spcFirstLastPara="1" wrap="square" lIns="0" tIns="0" rIns="0" bIns="0" anchor="t" anchorCtr="0">
            <a:noAutofit/>
          </a:bodyPr>
          <a:lstStyle>
            <a:lvl1pPr marL="457200" lvl="0" indent="-228600" algn="l" rtl="0">
              <a:lnSpc>
                <a:spcPct val="100000"/>
              </a:lnSpc>
              <a:spcBef>
                <a:spcPts val="1400"/>
              </a:spcBef>
              <a:spcAft>
                <a:spcPts val="0"/>
              </a:spcAft>
              <a:buSzPts val="1100"/>
              <a:buNone/>
              <a:defRPr sz="1200">
                <a:solidFill>
                  <a:schemeClr val="dk2"/>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860" name="Google Shape;860;p70"/>
          <p:cNvSpPr txBox="1">
            <a:spLocks noGrp="1"/>
          </p:cNvSpPr>
          <p:nvPr>
            <p:ph type="body" idx="4"/>
          </p:nvPr>
        </p:nvSpPr>
        <p:spPr>
          <a:xfrm>
            <a:off x="4945999" y="4120759"/>
            <a:ext cx="2743800" cy="198900"/>
          </a:xfrm>
          <a:prstGeom prst="rect">
            <a:avLst/>
          </a:prstGeom>
          <a:noFill/>
          <a:ln>
            <a:noFill/>
          </a:ln>
        </p:spPr>
        <p:txBody>
          <a:bodyPr spcFirstLastPara="1" wrap="square" lIns="0" tIns="0" rIns="0" bIns="0" anchor="t" anchorCtr="0">
            <a:noAutofit/>
          </a:bodyPr>
          <a:lstStyle>
            <a:lvl1pPr marL="457200" lvl="0" indent="-228600" algn="l" rtl="0">
              <a:lnSpc>
                <a:spcPct val="100000"/>
              </a:lnSpc>
              <a:spcBef>
                <a:spcPts val="1400"/>
              </a:spcBef>
              <a:spcAft>
                <a:spcPts val="0"/>
              </a:spcAft>
              <a:buSzPts val="800"/>
              <a:buNone/>
              <a:defRPr sz="900">
                <a:solidFill>
                  <a:schemeClr val="dk2"/>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grpSp>
        <p:nvGrpSpPr>
          <p:cNvPr id="861" name="Google Shape;861;p70"/>
          <p:cNvGrpSpPr/>
          <p:nvPr/>
        </p:nvGrpSpPr>
        <p:grpSpPr>
          <a:xfrm>
            <a:off x="456149" y="4833756"/>
            <a:ext cx="888551" cy="140016"/>
            <a:chOff x="863272" y="6563918"/>
            <a:chExt cx="861082" cy="135727"/>
          </a:xfrm>
        </p:grpSpPr>
        <p:sp>
          <p:nvSpPr>
            <p:cNvPr id="862" name="Google Shape;862;p70"/>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63" name="Google Shape;863;p70"/>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64" name="Google Shape;864;p70"/>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65" name="Google Shape;865;p70"/>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66" name="Google Shape;866;p70"/>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67" name="Google Shape;867;p70"/>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868" name="Google Shape;868;p70"/>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869" name="Google Shape;869;p70"/>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i="0" u="none" strike="noStrike" cap="none">
                <a:solidFill>
                  <a:srgbClr val="FFFFFF"/>
                </a:solidFill>
                <a:latin typeface="Proxima Nova"/>
                <a:ea typeface="Proxima Nova"/>
                <a:cs typeface="Proxima Nova"/>
                <a:sym typeface="Proxima Nova"/>
              </a:rPr>
              <a:t>Confidential   │  ©</a:t>
            </a:r>
            <a:r>
              <a:rPr lang="en-US" sz="600">
                <a:solidFill>
                  <a:srgbClr val="FFFFFF"/>
                </a:solidFill>
                <a:latin typeface="Proxima Nova"/>
                <a:ea typeface="Proxima Nova"/>
                <a:cs typeface="Proxima Nova"/>
                <a:sym typeface="Proxima Nova"/>
              </a:rPr>
              <a:t>2022</a:t>
            </a:r>
            <a:r>
              <a:rPr lang="en-US" sz="600" i="0" u="none" strike="noStrike" cap="none">
                <a:solidFill>
                  <a:srgbClr val="FFFFFF"/>
                </a:solidFill>
                <a:latin typeface="Proxima Nova"/>
                <a:ea typeface="Proxima Nova"/>
                <a:cs typeface="Proxima Nova"/>
                <a:sym typeface="Proxima Nova"/>
              </a:rPr>
              <a:t> VMware, Inc.</a:t>
            </a:r>
            <a:endParaRPr sz="1100">
              <a:solidFill>
                <a:srgbClr val="FFFFFF"/>
              </a:solidFill>
              <a:latin typeface="Proxima Nova"/>
              <a:ea typeface="Proxima Nova"/>
              <a:cs typeface="Proxima Nova"/>
              <a:sym typeface="Proxima Nova"/>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870"/>
        <p:cNvGrpSpPr/>
        <p:nvPr/>
      </p:nvGrpSpPr>
      <p:grpSpPr>
        <a:xfrm>
          <a:off x="0" y="0"/>
          <a:ext cx="0" cy="0"/>
          <a:chOff x="0" y="0"/>
          <a:chExt cx="0" cy="0"/>
        </a:xfrm>
      </p:grpSpPr>
      <p:sp>
        <p:nvSpPr>
          <p:cNvPr id="871" name="Google Shape;871;p71"/>
          <p:cNvSpPr txBox="1"/>
          <p:nvPr/>
        </p:nvSpPr>
        <p:spPr>
          <a:xfrm>
            <a:off x="456129" y="946196"/>
            <a:ext cx="1450800" cy="401100"/>
          </a:xfrm>
          <a:prstGeom prst="rect">
            <a:avLst/>
          </a:prstGeom>
          <a:noFill/>
          <a:ln>
            <a:noFill/>
          </a:ln>
        </p:spPr>
        <p:txBody>
          <a:bodyPr spcFirstLastPara="1" wrap="square" lIns="0" tIns="0" rIns="0" bIns="0" anchor="t" anchorCtr="0">
            <a:noAutofit/>
          </a:bodyPr>
          <a:lstStyle/>
          <a:p>
            <a:pPr marL="0" marR="0" lvl="0" indent="0" algn="l" rtl="0">
              <a:lnSpc>
                <a:spcPct val="90000"/>
              </a:lnSpc>
              <a:spcBef>
                <a:spcPts val="0"/>
              </a:spcBef>
              <a:spcAft>
                <a:spcPts val="0"/>
              </a:spcAft>
              <a:buNone/>
            </a:pPr>
            <a:r>
              <a:rPr lang="en-US" sz="2400">
                <a:solidFill>
                  <a:schemeClr val="accent2"/>
                </a:solidFill>
                <a:latin typeface="Proxima Nova"/>
                <a:ea typeface="Proxima Nova"/>
                <a:cs typeface="Proxima Nova"/>
                <a:sym typeface="Proxima Nova"/>
              </a:rPr>
              <a:t>Agenda</a:t>
            </a:r>
            <a:endParaRPr sz="1100">
              <a:latin typeface="Proxima Nova"/>
              <a:ea typeface="Proxima Nova"/>
              <a:cs typeface="Proxima Nova"/>
              <a:sym typeface="Proxima Nova"/>
            </a:endParaRPr>
          </a:p>
        </p:txBody>
      </p:sp>
      <p:sp>
        <p:nvSpPr>
          <p:cNvPr id="872" name="Google Shape;872;p71"/>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873" name="Google Shape;873;p71"/>
          <p:cNvSpPr txBox="1">
            <a:spLocks noGrp="1"/>
          </p:cNvSpPr>
          <p:nvPr>
            <p:ph type="body" idx="1"/>
          </p:nvPr>
        </p:nvSpPr>
        <p:spPr>
          <a:xfrm>
            <a:off x="2171075" y="1019930"/>
            <a:ext cx="5487900" cy="3242100"/>
          </a:xfrm>
          <a:prstGeom prst="rect">
            <a:avLst/>
          </a:prstGeom>
          <a:noFill/>
          <a:ln>
            <a:noFill/>
          </a:ln>
        </p:spPr>
        <p:txBody>
          <a:bodyPr spcFirstLastPara="1" wrap="square" lIns="0" tIns="0" rIns="0" bIns="0" anchor="t" anchorCtr="0">
            <a:noAutofit/>
          </a:bodyPr>
          <a:lstStyle>
            <a:lvl1pPr marL="457200" lvl="0" indent="-317500" algn="l" rtl="0">
              <a:lnSpc>
                <a:spcPct val="100000"/>
              </a:lnSpc>
              <a:spcBef>
                <a:spcPts val="1400"/>
              </a:spcBef>
              <a:spcAft>
                <a:spcPts val="0"/>
              </a:spcAft>
              <a:buClr>
                <a:schemeClr val="accent2"/>
              </a:buClr>
              <a:buSzPts val="1400"/>
              <a:buChar char="​"/>
              <a:defRPr>
                <a:solidFill>
                  <a:schemeClr val="accent4"/>
                </a:solidFill>
              </a:defRPr>
            </a:lvl1pPr>
            <a:lvl2pPr marL="914400" lvl="1" indent="-304800" algn="l" rtl="0">
              <a:lnSpc>
                <a:spcPct val="100000"/>
              </a:lnSpc>
              <a:spcBef>
                <a:spcPts val="500"/>
              </a:spcBef>
              <a:spcAft>
                <a:spcPts val="0"/>
              </a:spcAft>
              <a:buSzPts val="1200"/>
              <a:buChar char="​"/>
              <a:defRPr/>
            </a:lvl2pPr>
            <a:lvl3pPr marL="1371600" lvl="2" indent="-228600" algn="l" rtl="0">
              <a:lnSpc>
                <a:spcPct val="100000"/>
              </a:lnSpc>
              <a:spcBef>
                <a:spcPts val="200"/>
              </a:spcBef>
              <a:spcAft>
                <a:spcPts val="0"/>
              </a:spcAft>
              <a:buSzPts val="1200"/>
              <a:buNone/>
              <a:defRPr sz="1400"/>
            </a:lvl3pPr>
            <a:lvl4pPr marL="1828800" lvl="3" indent="-304800" algn="l" rtl="0">
              <a:lnSpc>
                <a:spcPct val="100000"/>
              </a:lnSpc>
              <a:spcBef>
                <a:spcPts val="200"/>
              </a:spcBef>
              <a:spcAft>
                <a:spcPts val="0"/>
              </a:spcAft>
              <a:buSzPts val="1200"/>
              <a:buChar char="​"/>
              <a:defRPr sz="1400">
                <a:solidFill>
                  <a:schemeClr val="dk2"/>
                </a:solidFill>
              </a:defRPr>
            </a:lvl4pPr>
            <a:lvl5pPr marL="2286000" lvl="4" indent="-304800" algn="l" rtl="0">
              <a:lnSpc>
                <a:spcPct val="100000"/>
              </a:lnSpc>
              <a:spcBef>
                <a:spcPts val="200"/>
              </a:spcBef>
              <a:spcAft>
                <a:spcPts val="0"/>
              </a:spcAft>
              <a:buSzPts val="1200"/>
              <a:buChar char="​"/>
              <a:defRPr sz="1400">
                <a:solidFill>
                  <a:schemeClr val="dk2"/>
                </a:solidFill>
              </a:defRPr>
            </a:lvl5pPr>
            <a:lvl6pPr marL="2743200" lvl="5" indent="-304800" algn="l" rtl="0">
              <a:lnSpc>
                <a:spcPct val="100000"/>
              </a:lnSpc>
              <a:spcBef>
                <a:spcPts val="1400"/>
              </a:spcBef>
              <a:spcAft>
                <a:spcPts val="0"/>
              </a:spcAft>
              <a:buSzPts val="1200"/>
              <a:buChar char="​"/>
              <a:defRPr sz="1400">
                <a:solidFill>
                  <a:schemeClr val="dk2"/>
                </a:solidFill>
              </a:defRPr>
            </a:lvl6pPr>
            <a:lvl7pPr marL="3200400" lvl="6" indent="-304800" algn="l" rtl="0">
              <a:lnSpc>
                <a:spcPct val="100000"/>
              </a:lnSpc>
              <a:spcBef>
                <a:spcPts val="200"/>
              </a:spcBef>
              <a:spcAft>
                <a:spcPts val="0"/>
              </a:spcAft>
              <a:buSzPts val="1200"/>
              <a:buChar char="​"/>
              <a:defRPr sz="1400">
                <a:solidFill>
                  <a:schemeClr val="dk2"/>
                </a:solidFill>
              </a:defRPr>
            </a:lvl7pPr>
            <a:lvl8pPr marL="3657600" lvl="7" indent="-304800" algn="l" rtl="0">
              <a:lnSpc>
                <a:spcPct val="90000"/>
              </a:lnSpc>
              <a:spcBef>
                <a:spcPts val="500"/>
              </a:spcBef>
              <a:spcAft>
                <a:spcPts val="0"/>
              </a:spcAft>
              <a:buSzPts val="1200"/>
              <a:buChar char="​"/>
              <a:defRPr sz="1400">
                <a:solidFill>
                  <a:schemeClr val="dk2"/>
                </a:solidFill>
              </a:defRPr>
            </a:lvl8pPr>
            <a:lvl9pPr marL="4114800" lvl="8" indent="-304800" algn="l" rtl="0">
              <a:lnSpc>
                <a:spcPct val="100000"/>
              </a:lnSpc>
              <a:spcBef>
                <a:spcPts val="1400"/>
              </a:spcBef>
              <a:spcAft>
                <a:spcPts val="0"/>
              </a:spcAft>
              <a:buSzPts val="1200"/>
              <a:buChar char="​"/>
              <a:defRPr sz="1400">
                <a:solidFill>
                  <a:schemeClr val="dk2"/>
                </a:solidFill>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matchingName="Section Header">
  <p:cSld name="Section Header">
    <p:spTree>
      <p:nvGrpSpPr>
        <p:cNvPr id="1" name="Shape 874"/>
        <p:cNvGrpSpPr/>
        <p:nvPr/>
      </p:nvGrpSpPr>
      <p:grpSpPr>
        <a:xfrm>
          <a:off x="0" y="0"/>
          <a:ext cx="0" cy="0"/>
          <a:chOff x="0" y="0"/>
          <a:chExt cx="0" cy="0"/>
        </a:xfrm>
      </p:grpSpPr>
      <p:sp>
        <p:nvSpPr>
          <p:cNvPr id="875" name="Google Shape;875;p72"/>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700"/>
              <a:buNone/>
              <a:defRPr sz="2700" cap="none">
                <a:solidFill>
                  <a:schemeClr val="accent2"/>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876" name="Google Shape;876;p72"/>
          <p:cNvSpPr txBox="1">
            <a:spLocks noGrp="1"/>
          </p:cNvSpPr>
          <p:nvPr>
            <p:ph type="subTitle" idx="1"/>
          </p:nvPr>
        </p:nvSpPr>
        <p:spPr>
          <a:xfrm>
            <a:off x="452342" y="1703091"/>
            <a:ext cx="4807500" cy="525600"/>
          </a:xfrm>
          <a:prstGeom prst="rect">
            <a:avLst/>
          </a:prstGeom>
          <a:noFill/>
          <a:ln>
            <a:noFill/>
          </a:ln>
        </p:spPr>
        <p:txBody>
          <a:bodyPr spcFirstLastPara="1" wrap="square" lIns="0" tIns="0" rIns="0" bIns="0" anchor="t" anchorCtr="0">
            <a:noAutofit/>
          </a:bodyPr>
          <a:lstStyle>
            <a:lvl1pPr lvl="0" algn="l" rtl="0">
              <a:lnSpc>
                <a:spcPct val="100000"/>
              </a:lnSpc>
              <a:spcBef>
                <a:spcPts val="1400"/>
              </a:spcBef>
              <a:spcAft>
                <a:spcPts val="0"/>
              </a:spcAft>
              <a:buSzPts val="1600"/>
              <a:buNone/>
              <a:defRPr sz="1800">
                <a:solidFill>
                  <a:schemeClr val="accent4"/>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sp>
        <p:nvSpPr>
          <p:cNvPr id="877" name="Google Shape;877;p72"/>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878" name="Google Shape;878;p72"/>
          <p:cNvGrpSpPr/>
          <p:nvPr/>
        </p:nvGrpSpPr>
        <p:grpSpPr>
          <a:xfrm>
            <a:off x="456149" y="4833756"/>
            <a:ext cx="888551" cy="140016"/>
            <a:chOff x="863272" y="6563918"/>
            <a:chExt cx="861082" cy="135727"/>
          </a:xfrm>
        </p:grpSpPr>
        <p:sp>
          <p:nvSpPr>
            <p:cNvPr id="879" name="Google Shape;879;p72"/>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880" name="Google Shape;880;p72"/>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881" name="Google Shape;881;p72"/>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882" name="Google Shape;882;p72"/>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883" name="Google Shape;883;p72"/>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884" name="Google Shape;884;p72"/>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885" name="Google Shape;885;p72"/>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886" name="Google Shape;886;p72"/>
          <p:cNvSpPr/>
          <p:nvPr/>
        </p:nvSpPr>
        <p:spPr>
          <a:xfrm rot="2700000">
            <a:off x="5439873" y="-752550"/>
            <a:ext cx="2627625" cy="7999877"/>
          </a:xfrm>
          <a:custGeom>
            <a:avLst/>
            <a:gdLst/>
            <a:ahLst/>
            <a:cxnLst/>
            <a:rect l="l" t="t" r="r" b="b"/>
            <a:pathLst>
              <a:path w="3505682" h="10673146" extrusionOk="0">
                <a:moveTo>
                  <a:pt x="0" y="925479"/>
                </a:moveTo>
                <a:lnTo>
                  <a:pt x="925478" y="0"/>
                </a:lnTo>
                <a:lnTo>
                  <a:pt x="3505682" y="2580205"/>
                </a:lnTo>
                <a:lnTo>
                  <a:pt x="3505682" y="7167464"/>
                </a:lnTo>
                <a:lnTo>
                  <a:pt x="0" y="10673146"/>
                </a:lnTo>
                <a:lnTo>
                  <a:pt x="0" y="925479"/>
                </a:lnTo>
                <a:close/>
              </a:path>
            </a:pathLst>
          </a:custGeom>
          <a:gradFill>
            <a:gsLst>
              <a:gs pos="0">
                <a:schemeClr val="accent4"/>
              </a:gs>
              <a:gs pos="24000">
                <a:schemeClr val="accent4"/>
              </a:gs>
              <a:gs pos="87000">
                <a:schemeClr val="accent1"/>
              </a:gs>
              <a:gs pos="100000">
                <a:schemeClr val="accen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887" name="Google Shape;887;p72"/>
          <p:cNvSpPr/>
          <p:nvPr/>
        </p:nvSpPr>
        <p:spPr>
          <a:xfrm rot="2700000">
            <a:off x="7318890" y="1256336"/>
            <a:ext cx="727461" cy="4860865"/>
          </a:xfrm>
          <a:custGeom>
            <a:avLst/>
            <a:gdLst/>
            <a:ahLst/>
            <a:cxnLst/>
            <a:rect l="l" t="t" r="r" b="b"/>
            <a:pathLst>
              <a:path w="970552" h="6485190" extrusionOk="0">
                <a:moveTo>
                  <a:pt x="1" y="0"/>
                </a:moveTo>
                <a:lnTo>
                  <a:pt x="970552" y="970551"/>
                </a:lnTo>
                <a:lnTo>
                  <a:pt x="970552" y="5514638"/>
                </a:lnTo>
                <a:lnTo>
                  <a:pt x="0" y="6485190"/>
                </a:lnTo>
                <a:close/>
              </a:path>
            </a:pathLst>
          </a:custGeom>
          <a:gradFill>
            <a:gsLst>
              <a:gs pos="0">
                <a:schemeClr val="accent4"/>
              </a:gs>
              <a:gs pos="16000">
                <a:schemeClr val="accent4"/>
              </a:gs>
              <a:gs pos="76000">
                <a:srgbClr val="FFFFFF">
                  <a:alpha val="90980"/>
                </a:srgbClr>
              </a:gs>
              <a:gs pos="94000">
                <a:schemeClr val="lt1"/>
              </a:gs>
              <a:gs pos="100000">
                <a:schemeClr val="l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888" name="Google Shape;888;p72"/>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i="0" u="none" strike="noStrike" cap="none">
                <a:solidFill>
                  <a:schemeClr val="dk2"/>
                </a:solidFill>
                <a:latin typeface="Proxima Nova"/>
                <a:ea typeface="Proxima Nova"/>
                <a:cs typeface="Proxima Nova"/>
                <a:sym typeface="Proxima Nova"/>
              </a:rPr>
              <a:t>Confidential   │  ©</a:t>
            </a:r>
            <a:r>
              <a:rPr lang="en-US" sz="600">
                <a:solidFill>
                  <a:schemeClr val="dk2"/>
                </a:solidFill>
                <a:latin typeface="Proxima Nova"/>
                <a:ea typeface="Proxima Nova"/>
                <a:cs typeface="Proxima Nova"/>
                <a:sym typeface="Proxima Nova"/>
              </a:rPr>
              <a:t>2022</a:t>
            </a:r>
            <a:r>
              <a:rPr lang="en-US" sz="600" i="0" u="none" strike="noStrike" cap="none">
                <a:solidFill>
                  <a:schemeClr val="dk2"/>
                </a:solidFill>
                <a:latin typeface="Proxima Nova"/>
                <a:ea typeface="Proxima Nova"/>
                <a:cs typeface="Proxima Nova"/>
                <a:sym typeface="Proxima Nova"/>
              </a:rPr>
              <a:t> VMware, Inc.</a:t>
            </a:r>
            <a:endParaRPr sz="1100">
              <a:solidFill>
                <a:schemeClr val="dk2"/>
              </a:solidFill>
              <a:latin typeface="Proxima Nova"/>
              <a:ea typeface="Proxima Nova"/>
              <a:cs typeface="Proxima Nova"/>
              <a:sym typeface="Proxima Nov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Section Header with Photo – White">
  <p:cSld name="Section Header with Photo – White">
    <p:bg>
      <p:bgPr>
        <a:blipFill>
          <a:blip r:embed="rId2">
            <a:alphaModFix/>
          </a:blip>
          <a:stretch>
            <a:fillRect/>
          </a:stretch>
        </a:blipFill>
        <a:effectLst/>
      </p:bgPr>
    </p:bg>
    <p:spTree>
      <p:nvGrpSpPr>
        <p:cNvPr id="1" name="Shape 96"/>
        <p:cNvGrpSpPr/>
        <p:nvPr/>
      </p:nvGrpSpPr>
      <p:grpSpPr>
        <a:xfrm>
          <a:off x="0" y="0"/>
          <a:ext cx="0" cy="0"/>
          <a:chOff x="0" y="0"/>
          <a:chExt cx="0" cy="0"/>
        </a:xfrm>
      </p:grpSpPr>
      <p:sp>
        <p:nvSpPr>
          <p:cNvPr id="97" name="Google Shape;97;p8"/>
          <p:cNvSpPr/>
          <p:nvPr/>
        </p:nvSpPr>
        <p:spPr>
          <a:xfrm>
            <a:off x="6709204" y="2717157"/>
            <a:ext cx="2439000" cy="2440200"/>
          </a:xfrm>
          <a:prstGeom prst="triangle">
            <a:avLst>
              <a:gd name="adj" fmla="val 100000"/>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98" name="Google Shape;98;p8"/>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rgbClr val="FFFFFF">
                  <a:alpha val="58823"/>
                </a:srgbClr>
              </a:gs>
              <a:gs pos="24000">
                <a:srgbClr val="FFFFFF">
                  <a:alpha val="58823"/>
                </a:srgbClr>
              </a:gs>
              <a:gs pos="78000">
                <a:schemeClr val="lt1"/>
              </a:gs>
              <a:gs pos="100000">
                <a:schemeClr val="l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99" name="Google Shape;99;p8"/>
          <p:cNvSpPr/>
          <p:nvPr/>
        </p:nvSpPr>
        <p:spPr>
          <a:xfrm>
            <a:off x="6703488" y="2717157"/>
            <a:ext cx="2439000" cy="2440200"/>
          </a:xfrm>
          <a:prstGeom prst="triangle">
            <a:avLst>
              <a:gd name="adj" fmla="val 100000"/>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00" name="Google Shape;100;p8"/>
          <p:cNvSpPr/>
          <p:nvPr/>
        </p:nvSpPr>
        <p:spPr>
          <a:xfrm rot="10800000">
            <a:off x="2123" y="-1"/>
            <a:ext cx="8154845" cy="5151627"/>
          </a:xfrm>
          <a:custGeom>
            <a:avLst/>
            <a:gdLst/>
            <a:ahLst/>
            <a:cxnLst/>
            <a:rect l="l" t="t" r="r" b="b"/>
            <a:pathLst>
              <a:path w="10873127" h="6868836" extrusionOk="0">
                <a:moveTo>
                  <a:pt x="10873127" y="6868836"/>
                </a:moveTo>
                <a:lnTo>
                  <a:pt x="0" y="6868836"/>
                </a:lnTo>
                <a:lnTo>
                  <a:pt x="6863947" y="0"/>
                </a:lnTo>
                <a:lnTo>
                  <a:pt x="10873127"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01" name="Google Shape;101;p8"/>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102" name="Google Shape;102;p8"/>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700"/>
              <a:buNone/>
              <a:defRPr sz="2700" cap="none">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03" name="Google Shape;103;p8"/>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dk2"/>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grpSp>
        <p:nvGrpSpPr>
          <p:cNvPr id="104" name="Google Shape;104;p8"/>
          <p:cNvGrpSpPr/>
          <p:nvPr/>
        </p:nvGrpSpPr>
        <p:grpSpPr>
          <a:xfrm>
            <a:off x="456149" y="4833756"/>
            <a:ext cx="888551" cy="140016"/>
            <a:chOff x="863272" y="6563918"/>
            <a:chExt cx="861082" cy="135727"/>
          </a:xfrm>
        </p:grpSpPr>
        <p:sp>
          <p:nvSpPr>
            <p:cNvPr id="105" name="Google Shape;105;p8"/>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06" name="Google Shape;106;p8"/>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07" name="Google Shape;107;p8"/>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08" name="Google Shape;108;p8"/>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09" name="Google Shape;109;p8"/>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0" name="Google Shape;110;p8"/>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1" name="Google Shape;111;p8"/>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112" name="Google Shape;112;p8"/>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i="0" u="none" strike="noStrike" cap="none">
                <a:solidFill>
                  <a:schemeClr val="dk1"/>
                </a:solidFill>
                <a:latin typeface="Proxima Nova"/>
                <a:ea typeface="Proxima Nova"/>
                <a:cs typeface="Proxima Nova"/>
                <a:sym typeface="Proxima Nova"/>
              </a:rPr>
              <a:t>Confidential</a:t>
            </a:r>
            <a:r>
              <a:rPr lang="en-US" sz="600" i="0" u="none" strike="noStrike" cap="none">
                <a:solidFill>
                  <a:schemeClr val="lt1"/>
                </a:solidFill>
                <a:latin typeface="Proxima Nova"/>
                <a:ea typeface="Proxima Nova"/>
                <a:cs typeface="Proxima Nova"/>
                <a:sym typeface="Proxima Nova"/>
              </a:rPr>
              <a:t>  </a:t>
            </a:r>
            <a:r>
              <a:rPr lang="en-US" sz="600" i="0" u="none" strike="noStrike" cap="none">
                <a:solidFill>
                  <a:schemeClr val="dk1"/>
                </a:solidFill>
                <a:latin typeface="Proxima Nova"/>
                <a:ea typeface="Proxima Nova"/>
                <a:cs typeface="Proxima Nova"/>
                <a:sym typeface="Proxima Nova"/>
              </a:rPr>
              <a:t> │  ©</a:t>
            </a:r>
            <a:r>
              <a:rPr lang="en-US" sz="600">
                <a:solidFill>
                  <a:schemeClr val="dk1"/>
                </a:solidFill>
                <a:latin typeface="Proxima Nova"/>
                <a:ea typeface="Proxima Nova"/>
                <a:cs typeface="Proxima Nova"/>
                <a:sym typeface="Proxima Nova"/>
              </a:rPr>
              <a:t>2022</a:t>
            </a:r>
            <a:r>
              <a:rPr lang="en-US" sz="600" i="0" u="none" strike="noStrike" cap="none">
                <a:solidFill>
                  <a:schemeClr val="dk1"/>
                </a:solidFill>
                <a:latin typeface="Proxima Nova"/>
                <a:ea typeface="Proxima Nova"/>
                <a:cs typeface="Proxima Nova"/>
                <a:sym typeface="Proxima Nova"/>
              </a:rPr>
              <a:t> VMware, Inc.</a:t>
            </a:r>
            <a:endParaRPr sz="1100">
              <a:latin typeface="Proxima Nova"/>
              <a:ea typeface="Proxima Nova"/>
              <a:cs typeface="Proxima Nova"/>
              <a:sym typeface="Proxima Nova"/>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matchingName="Section Header – Plum">
  <p:cSld name="Section Header – Plum">
    <p:spTree>
      <p:nvGrpSpPr>
        <p:cNvPr id="1" name="Shape 889"/>
        <p:cNvGrpSpPr/>
        <p:nvPr/>
      </p:nvGrpSpPr>
      <p:grpSpPr>
        <a:xfrm>
          <a:off x="0" y="0"/>
          <a:ext cx="0" cy="0"/>
          <a:chOff x="0" y="0"/>
          <a:chExt cx="0" cy="0"/>
        </a:xfrm>
      </p:grpSpPr>
      <p:sp>
        <p:nvSpPr>
          <p:cNvPr id="890" name="Google Shape;890;p73"/>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700"/>
              <a:buNone/>
              <a:defRPr sz="2700" cap="none">
                <a:solidFill>
                  <a:schemeClr val="accent2"/>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891" name="Google Shape;891;p73"/>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rtl="0">
              <a:lnSpc>
                <a:spcPct val="100000"/>
              </a:lnSpc>
              <a:spcBef>
                <a:spcPts val="1400"/>
              </a:spcBef>
              <a:spcAft>
                <a:spcPts val="0"/>
              </a:spcAft>
              <a:buSzPts val="1600"/>
              <a:buNone/>
              <a:defRPr sz="1800">
                <a:solidFill>
                  <a:schemeClr val="dk2"/>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sp>
        <p:nvSpPr>
          <p:cNvPr id="892" name="Google Shape;892;p73"/>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893" name="Google Shape;893;p73"/>
          <p:cNvGrpSpPr/>
          <p:nvPr/>
        </p:nvGrpSpPr>
        <p:grpSpPr>
          <a:xfrm>
            <a:off x="456149" y="4833756"/>
            <a:ext cx="888551" cy="140016"/>
            <a:chOff x="863272" y="6563918"/>
            <a:chExt cx="861082" cy="135727"/>
          </a:xfrm>
        </p:grpSpPr>
        <p:sp>
          <p:nvSpPr>
            <p:cNvPr id="894" name="Google Shape;894;p73"/>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895" name="Google Shape;895;p73"/>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896" name="Google Shape;896;p73"/>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897" name="Google Shape;897;p73"/>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898" name="Google Shape;898;p73"/>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899" name="Google Shape;899;p73"/>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900" name="Google Shape;900;p73"/>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901" name="Google Shape;901;p73"/>
          <p:cNvSpPr/>
          <p:nvPr/>
        </p:nvSpPr>
        <p:spPr>
          <a:xfrm rot="2700000">
            <a:off x="5439873" y="-752550"/>
            <a:ext cx="2627625" cy="7999877"/>
          </a:xfrm>
          <a:custGeom>
            <a:avLst/>
            <a:gdLst/>
            <a:ahLst/>
            <a:cxnLst/>
            <a:rect l="l" t="t" r="r" b="b"/>
            <a:pathLst>
              <a:path w="3505682" h="10673146" extrusionOk="0">
                <a:moveTo>
                  <a:pt x="0" y="925479"/>
                </a:moveTo>
                <a:lnTo>
                  <a:pt x="925478" y="0"/>
                </a:lnTo>
                <a:lnTo>
                  <a:pt x="3505682" y="2580205"/>
                </a:lnTo>
                <a:lnTo>
                  <a:pt x="3505682" y="7167464"/>
                </a:lnTo>
                <a:lnTo>
                  <a:pt x="0" y="10673146"/>
                </a:lnTo>
                <a:lnTo>
                  <a:pt x="0" y="925479"/>
                </a:lnTo>
                <a:close/>
              </a:path>
            </a:pathLst>
          </a:custGeom>
          <a:gradFill>
            <a:gsLst>
              <a:gs pos="0">
                <a:srgbClr val="7F35AB"/>
              </a:gs>
              <a:gs pos="24000">
                <a:srgbClr val="7F35AB"/>
              </a:gs>
              <a:gs pos="87000">
                <a:srgbClr val="264088"/>
              </a:gs>
              <a:gs pos="100000">
                <a:srgbClr val="264088"/>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902" name="Google Shape;902;p73"/>
          <p:cNvSpPr/>
          <p:nvPr/>
        </p:nvSpPr>
        <p:spPr>
          <a:xfrm rot="2700000">
            <a:off x="7318890" y="1256336"/>
            <a:ext cx="727461" cy="4860865"/>
          </a:xfrm>
          <a:custGeom>
            <a:avLst/>
            <a:gdLst/>
            <a:ahLst/>
            <a:cxnLst/>
            <a:rect l="l" t="t" r="r" b="b"/>
            <a:pathLst>
              <a:path w="970552" h="6485190" extrusionOk="0">
                <a:moveTo>
                  <a:pt x="1" y="0"/>
                </a:moveTo>
                <a:lnTo>
                  <a:pt x="970552" y="970551"/>
                </a:lnTo>
                <a:lnTo>
                  <a:pt x="970552" y="5514638"/>
                </a:lnTo>
                <a:lnTo>
                  <a:pt x="0" y="6485190"/>
                </a:lnTo>
                <a:close/>
              </a:path>
            </a:pathLst>
          </a:custGeom>
          <a:gradFill>
            <a:gsLst>
              <a:gs pos="0">
                <a:srgbClr val="7F35AB"/>
              </a:gs>
              <a:gs pos="20000">
                <a:srgbClr val="7F35AB"/>
              </a:gs>
              <a:gs pos="74000">
                <a:srgbClr val="FFFFFF">
                  <a:alpha val="78823"/>
                </a:srgbClr>
              </a:gs>
              <a:gs pos="95000">
                <a:schemeClr val="lt1"/>
              </a:gs>
              <a:gs pos="100000">
                <a:schemeClr val="l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903" name="Google Shape;903;p73"/>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i="0" u="none" strike="noStrike" cap="none">
                <a:solidFill>
                  <a:schemeClr val="dk2"/>
                </a:solidFill>
                <a:latin typeface="Proxima Nova"/>
                <a:ea typeface="Proxima Nova"/>
                <a:cs typeface="Proxima Nova"/>
                <a:sym typeface="Proxima Nova"/>
              </a:rPr>
              <a:t>Confidential   │  ©</a:t>
            </a:r>
            <a:r>
              <a:rPr lang="en-US" sz="600">
                <a:solidFill>
                  <a:schemeClr val="dk2"/>
                </a:solidFill>
                <a:latin typeface="Proxima Nova"/>
                <a:ea typeface="Proxima Nova"/>
                <a:cs typeface="Proxima Nova"/>
                <a:sym typeface="Proxima Nova"/>
              </a:rPr>
              <a:t>2022</a:t>
            </a:r>
            <a:r>
              <a:rPr lang="en-US" sz="600" i="0" u="none" strike="noStrike" cap="none">
                <a:solidFill>
                  <a:schemeClr val="dk2"/>
                </a:solidFill>
                <a:latin typeface="Proxima Nova"/>
                <a:ea typeface="Proxima Nova"/>
                <a:cs typeface="Proxima Nova"/>
                <a:sym typeface="Proxima Nova"/>
              </a:rPr>
              <a:t> VMware, Inc.</a:t>
            </a:r>
            <a:endParaRPr sz="1100">
              <a:solidFill>
                <a:schemeClr val="dk2"/>
              </a:solidFill>
              <a:latin typeface="Proxima Nova"/>
              <a:ea typeface="Proxima Nova"/>
              <a:cs typeface="Proxima Nova"/>
              <a:sym typeface="Proxima Nova"/>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matchingName="Section Header – Aqua">
  <p:cSld name="Section Header – Aqua">
    <p:spTree>
      <p:nvGrpSpPr>
        <p:cNvPr id="1" name="Shape 904"/>
        <p:cNvGrpSpPr/>
        <p:nvPr/>
      </p:nvGrpSpPr>
      <p:grpSpPr>
        <a:xfrm>
          <a:off x="0" y="0"/>
          <a:ext cx="0" cy="0"/>
          <a:chOff x="0" y="0"/>
          <a:chExt cx="0" cy="0"/>
        </a:xfrm>
      </p:grpSpPr>
      <p:sp>
        <p:nvSpPr>
          <p:cNvPr id="905" name="Google Shape;905;p74"/>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700"/>
              <a:buNone/>
              <a:defRPr sz="2700" cap="none">
                <a:solidFill>
                  <a:schemeClr val="accent2"/>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906" name="Google Shape;906;p74"/>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rtl="0">
              <a:lnSpc>
                <a:spcPct val="100000"/>
              </a:lnSpc>
              <a:spcBef>
                <a:spcPts val="1400"/>
              </a:spcBef>
              <a:spcAft>
                <a:spcPts val="0"/>
              </a:spcAft>
              <a:buSzPts val="1600"/>
              <a:buNone/>
              <a:defRPr sz="1800">
                <a:solidFill>
                  <a:schemeClr val="dk2"/>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sp>
        <p:nvSpPr>
          <p:cNvPr id="907" name="Google Shape;907;p74"/>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908" name="Google Shape;908;p74"/>
          <p:cNvGrpSpPr/>
          <p:nvPr/>
        </p:nvGrpSpPr>
        <p:grpSpPr>
          <a:xfrm>
            <a:off x="456149" y="4833756"/>
            <a:ext cx="888551" cy="140016"/>
            <a:chOff x="863272" y="6563918"/>
            <a:chExt cx="861082" cy="135727"/>
          </a:xfrm>
        </p:grpSpPr>
        <p:sp>
          <p:nvSpPr>
            <p:cNvPr id="909" name="Google Shape;909;p74"/>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910" name="Google Shape;910;p74"/>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911" name="Google Shape;911;p74"/>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912" name="Google Shape;912;p74"/>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913" name="Google Shape;913;p74"/>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914" name="Google Shape;914;p74"/>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915" name="Google Shape;915;p74"/>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916" name="Google Shape;916;p74"/>
          <p:cNvSpPr/>
          <p:nvPr/>
        </p:nvSpPr>
        <p:spPr>
          <a:xfrm rot="2700000">
            <a:off x="5439873" y="-752550"/>
            <a:ext cx="2627625" cy="7999877"/>
          </a:xfrm>
          <a:custGeom>
            <a:avLst/>
            <a:gdLst/>
            <a:ahLst/>
            <a:cxnLst/>
            <a:rect l="l" t="t" r="r" b="b"/>
            <a:pathLst>
              <a:path w="3505682" h="10673146" extrusionOk="0">
                <a:moveTo>
                  <a:pt x="0" y="925479"/>
                </a:moveTo>
                <a:lnTo>
                  <a:pt x="925478" y="0"/>
                </a:lnTo>
                <a:lnTo>
                  <a:pt x="3505682" y="2580205"/>
                </a:lnTo>
                <a:lnTo>
                  <a:pt x="3505682" y="7167464"/>
                </a:lnTo>
                <a:lnTo>
                  <a:pt x="0" y="10673146"/>
                </a:lnTo>
                <a:lnTo>
                  <a:pt x="0" y="925479"/>
                </a:lnTo>
                <a:close/>
              </a:path>
            </a:pathLst>
          </a:custGeom>
          <a:gradFill>
            <a:gsLst>
              <a:gs pos="0">
                <a:schemeClr val="accent3"/>
              </a:gs>
              <a:gs pos="24000">
                <a:schemeClr val="accent3"/>
              </a:gs>
              <a:gs pos="87000">
                <a:schemeClr val="accent1"/>
              </a:gs>
              <a:gs pos="100000">
                <a:schemeClr val="accen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917" name="Google Shape;917;p74"/>
          <p:cNvSpPr/>
          <p:nvPr/>
        </p:nvSpPr>
        <p:spPr>
          <a:xfrm rot="2700000">
            <a:off x="7318890" y="1256336"/>
            <a:ext cx="727461" cy="4860865"/>
          </a:xfrm>
          <a:custGeom>
            <a:avLst/>
            <a:gdLst/>
            <a:ahLst/>
            <a:cxnLst/>
            <a:rect l="l" t="t" r="r" b="b"/>
            <a:pathLst>
              <a:path w="970552" h="6485190" extrusionOk="0">
                <a:moveTo>
                  <a:pt x="1" y="0"/>
                </a:moveTo>
                <a:lnTo>
                  <a:pt x="970552" y="970551"/>
                </a:lnTo>
                <a:lnTo>
                  <a:pt x="970552" y="5514638"/>
                </a:lnTo>
                <a:lnTo>
                  <a:pt x="0" y="6485190"/>
                </a:lnTo>
                <a:close/>
              </a:path>
            </a:pathLst>
          </a:custGeom>
          <a:gradFill>
            <a:gsLst>
              <a:gs pos="0">
                <a:schemeClr val="accent3"/>
              </a:gs>
              <a:gs pos="24000">
                <a:schemeClr val="accent3"/>
              </a:gs>
              <a:gs pos="80510">
                <a:srgbClr val="FFFFFF">
                  <a:alpha val="75686"/>
                </a:srgbClr>
              </a:gs>
              <a:gs pos="100000">
                <a:schemeClr val="l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918" name="Google Shape;918;p74"/>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i="0" u="none" strike="noStrike" cap="none">
                <a:solidFill>
                  <a:schemeClr val="dk2"/>
                </a:solidFill>
                <a:latin typeface="Proxima Nova"/>
                <a:ea typeface="Proxima Nova"/>
                <a:cs typeface="Proxima Nova"/>
                <a:sym typeface="Proxima Nova"/>
              </a:rPr>
              <a:t>Confidential   │  ©</a:t>
            </a:r>
            <a:r>
              <a:rPr lang="en-US" sz="600">
                <a:solidFill>
                  <a:schemeClr val="dk2"/>
                </a:solidFill>
                <a:latin typeface="Proxima Nova"/>
                <a:ea typeface="Proxima Nova"/>
                <a:cs typeface="Proxima Nova"/>
                <a:sym typeface="Proxima Nova"/>
              </a:rPr>
              <a:t>2022</a:t>
            </a:r>
            <a:r>
              <a:rPr lang="en-US" sz="600" i="0" u="none" strike="noStrike" cap="none">
                <a:solidFill>
                  <a:schemeClr val="dk2"/>
                </a:solidFill>
                <a:latin typeface="Proxima Nova"/>
                <a:ea typeface="Proxima Nova"/>
                <a:cs typeface="Proxima Nova"/>
                <a:sym typeface="Proxima Nova"/>
              </a:rPr>
              <a:t> VMware, Inc.</a:t>
            </a:r>
            <a:endParaRPr sz="1100">
              <a:solidFill>
                <a:schemeClr val="dk2"/>
              </a:solidFill>
              <a:latin typeface="Proxima Nova"/>
              <a:ea typeface="Proxima Nova"/>
              <a:cs typeface="Proxima Nova"/>
              <a:sym typeface="Proxima Nova"/>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matchingName="Quote">
  <p:cSld name="Quote">
    <p:spTree>
      <p:nvGrpSpPr>
        <p:cNvPr id="1" name="Shape 919"/>
        <p:cNvGrpSpPr/>
        <p:nvPr/>
      </p:nvGrpSpPr>
      <p:grpSpPr>
        <a:xfrm>
          <a:off x="0" y="0"/>
          <a:ext cx="0" cy="0"/>
          <a:chOff x="0" y="0"/>
          <a:chExt cx="0" cy="0"/>
        </a:xfrm>
      </p:grpSpPr>
      <p:sp>
        <p:nvSpPr>
          <p:cNvPr id="920" name="Google Shape;920;p75"/>
          <p:cNvSpPr/>
          <p:nvPr/>
        </p:nvSpPr>
        <p:spPr>
          <a:xfrm rot="2700000">
            <a:off x="871487" y="-3370163"/>
            <a:ext cx="5621357" cy="10094598"/>
          </a:xfrm>
          <a:custGeom>
            <a:avLst/>
            <a:gdLst/>
            <a:ahLst/>
            <a:cxnLst/>
            <a:rect l="l" t="t" r="r" b="b"/>
            <a:pathLst>
              <a:path w="7499811" h="13467847" extrusionOk="0">
                <a:moveTo>
                  <a:pt x="0" y="7314868"/>
                </a:moveTo>
                <a:lnTo>
                  <a:pt x="7314868" y="0"/>
                </a:lnTo>
                <a:lnTo>
                  <a:pt x="7499811" y="184942"/>
                </a:lnTo>
                <a:lnTo>
                  <a:pt x="7499811" y="9513150"/>
                </a:lnTo>
                <a:lnTo>
                  <a:pt x="3545114" y="13467847"/>
                </a:lnTo>
                <a:lnTo>
                  <a:pt x="0" y="9922733"/>
                </a:lnTo>
                <a:close/>
              </a:path>
            </a:pathLst>
          </a:custGeom>
          <a:gradFill>
            <a:gsLst>
              <a:gs pos="0">
                <a:schemeClr val="accent4"/>
              </a:gs>
              <a:gs pos="24000">
                <a:schemeClr val="accent4"/>
              </a:gs>
              <a:gs pos="87000">
                <a:schemeClr val="accent1"/>
              </a:gs>
              <a:gs pos="100000">
                <a:schemeClr val="accen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921" name="Google Shape;921;p75"/>
          <p:cNvSpPr/>
          <p:nvPr/>
        </p:nvSpPr>
        <p:spPr>
          <a:xfrm rot="2700000">
            <a:off x="5278040" y="-126431"/>
            <a:ext cx="781033" cy="6493910"/>
          </a:xfrm>
          <a:custGeom>
            <a:avLst/>
            <a:gdLst/>
            <a:ahLst/>
            <a:cxnLst/>
            <a:rect l="l" t="t" r="r" b="b"/>
            <a:pathLst>
              <a:path w="1042026" h="8663939" extrusionOk="0">
                <a:moveTo>
                  <a:pt x="0" y="0"/>
                </a:moveTo>
                <a:lnTo>
                  <a:pt x="1042026" y="0"/>
                </a:lnTo>
                <a:lnTo>
                  <a:pt x="1042026" y="7621913"/>
                </a:lnTo>
                <a:lnTo>
                  <a:pt x="0" y="8663939"/>
                </a:lnTo>
                <a:close/>
              </a:path>
            </a:pathLst>
          </a:custGeom>
          <a:gradFill>
            <a:gsLst>
              <a:gs pos="0">
                <a:schemeClr val="accent4"/>
              </a:gs>
              <a:gs pos="26000">
                <a:schemeClr val="accent4"/>
              </a:gs>
              <a:gs pos="76000">
                <a:srgbClr val="FFFFFF">
                  <a:alpha val="90980"/>
                </a:srgbClr>
              </a:gs>
              <a:gs pos="94000">
                <a:schemeClr val="lt1"/>
              </a:gs>
              <a:gs pos="100000">
                <a:schemeClr val="l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922" name="Google Shape;922;p75"/>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923" name="Google Shape;923;p75"/>
          <p:cNvGrpSpPr/>
          <p:nvPr/>
        </p:nvGrpSpPr>
        <p:grpSpPr>
          <a:xfrm>
            <a:off x="456149" y="4833756"/>
            <a:ext cx="888551" cy="140016"/>
            <a:chOff x="863272" y="6563918"/>
            <a:chExt cx="861082" cy="135727"/>
          </a:xfrm>
        </p:grpSpPr>
        <p:sp>
          <p:nvSpPr>
            <p:cNvPr id="924" name="Google Shape;924;p75"/>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925" name="Google Shape;925;p75"/>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926" name="Google Shape;926;p75"/>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927" name="Google Shape;927;p75"/>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928" name="Google Shape;928;p75"/>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929" name="Google Shape;929;p75"/>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930" name="Google Shape;930;p75"/>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931" name="Google Shape;931;p75"/>
          <p:cNvSpPr txBox="1"/>
          <p:nvPr/>
        </p:nvSpPr>
        <p:spPr>
          <a:xfrm flipH="1">
            <a:off x="1555418" y="4879744"/>
            <a:ext cx="22446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932" name="Google Shape;932;p75"/>
          <p:cNvSpPr>
            <a:spLocks noGrp="1"/>
          </p:cNvSpPr>
          <p:nvPr>
            <p:ph type="pic" idx="2"/>
          </p:nvPr>
        </p:nvSpPr>
        <p:spPr>
          <a:xfrm>
            <a:off x="6394028" y="3464501"/>
            <a:ext cx="2055600" cy="1028700"/>
          </a:xfrm>
          <a:prstGeom prst="rect">
            <a:avLst/>
          </a:prstGeom>
          <a:noFill/>
          <a:ln>
            <a:noFill/>
          </a:ln>
        </p:spPr>
        <p:txBody>
          <a:bodyPr spcFirstLastPara="1" wrap="square" lIns="0" tIns="0" rIns="0" bIns="0" anchor="ctr" anchorCtr="0">
            <a:noAutofit/>
          </a:bodyPr>
          <a:lstStyle>
            <a:lvl1pPr marR="0" lvl="0" algn="ctr" rtl="0">
              <a:lnSpc>
                <a:spcPct val="100000"/>
              </a:lnSpc>
              <a:spcBef>
                <a:spcPts val="1400"/>
              </a:spcBef>
              <a:spcAft>
                <a:spcPts val="0"/>
              </a:spcAft>
              <a:buClr>
                <a:srgbClr val="A8A8AB"/>
              </a:buClr>
              <a:buSzPts val="1600"/>
              <a:buFont typeface="Proxima Nova"/>
              <a:buChar char="​"/>
              <a:defRPr sz="1800" b="1" i="0" u="none" strike="noStrike" cap="none">
                <a:solidFill>
                  <a:srgbClr val="F8981D"/>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933" name="Google Shape;933;p75"/>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rtl="0">
              <a:lnSpc>
                <a:spcPct val="100000"/>
              </a:lnSpc>
              <a:spcBef>
                <a:spcPts val="1400"/>
              </a:spcBef>
              <a:spcAft>
                <a:spcPts val="0"/>
              </a:spcAft>
              <a:buClr>
                <a:schemeClr val="lt1"/>
              </a:buClr>
              <a:buSzPts val="2100"/>
              <a:buChar char="“"/>
              <a:defRPr sz="2100">
                <a:solidFill>
                  <a:schemeClr val="lt1"/>
                </a:solidFill>
              </a:defRPr>
            </a:lvl1pPr>
            <a:lvl2pPr marL="914400" lvl="1" indent="-304800" algn="l" rtl="0">
              <a:lnSpc>
                <a:spcPct val="100000"/>
              </a:lnSpc>
              <a:spcBef>
                <a:spcPts val="200"/>
              </a:spcBef>
              <a:spcAft>
                <a:spcPts val="0"/>
              </a:spcAft>
              <a:buClr>
                <a:schemeClr val="lt1"/>
              </a:buClr>
              <a:buSzPts val="1200"/>
              <a:buChar char="“"/>
              <a:defRPr>
                <a:solidFill>
                  <a:schemeClr val="lt1"/>
                </a:solidFill>
              </a:defRPr>
            </a:lvl2pPr>
            <a:lvl3pPr marL="1371600" lvl="2" indent="-298450" algn="l" rtl="0">
              <a:lnSpc>
                <a:spcPct val="100000"/>
              </a:lnSpc>
              <a:spcBef>
                <a:spcPts val="200"/>
              </a:spcBef>
              <a:spcAft>
                <a:spcPts val="0"/>
              </a:spcAft>
              <a:buClr>
                <a:schemeClr val="lt1"/>
              </a:buClr>
              <a:buSzPts val="1100"/>
              <a:buChar char="“"/>
              <a:defRPr>
                <a:solidFill>
                  <a:schemeClr val="lt1"/>
                </a:solidFill>
              </a:defRPr>
            </a:lvl3pPr>
            <a:lvl4pPr marL="1828800" lvl="3" indent="-285750" algn="l" rtl="0">
              <a:lnSpc>
                <a:spcPct val="100000"/>
              </a:lnSpc>
              <a:spcBef>
                <a:spcPts val="200"/>
              </a:spcBef>
              <a:spcAft>
                <a:spcPts val="0"/>
              </a:spcAft>
              <a:buClr>
                <a:schemeClr val="lt1"/>
              </a:buClr>
              <a:buSzPts val="900"/>
              <a:buChar char="“"/>
              <a:defRPr>
                <a:solidFill>
                  <a:schemeClr val="lt1"/>
                </a:solidFill>
              </a:defRPr>
            </a:lvl4pPr>
            <a:lvl5pPr marL="2286000" lvl="4" indent="-285750" algn="l" rtl="0">
              <a:lnSpc>
                <a:spcPct val="100000"/>
              </a:lnSpc>
              <a:spcBef>
                <a:spcPts val="200"/>
              </a:spcBef>
              <a:spcAft>
                <a:spcPts val="0"/>
              </a:spcAft>
              <a:buClr>
                <a:schemeClr val="lt1"/>
              </a:buClr>
              <a:buSzPts val="900"/>
              <a:buChar char="“"/>
              <a:defRPr>
                <a:solidFill>
                  <a:schemeClr val="lt1"/>
                </a:solidFill>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934" name="Google Shape;934;p75"/>
          <p:cNvSpPr txBox="1">
            <a:spLocks noGrp="1"/>
          </p:cNvSpPr>
          <p:nvPr>
            <p:ph type="body" idx="3"/>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matchingName="Quote – Plum">
  <p:cSld name="Quote – Plum">
    <p:spTree>
      <p:nvGrpSpPr>
        <p:cNvPr id="1" name="Shape 935"/>
        <p:cNvGrpSpPr/>
        <p:nvPr/>
      </p:nvGrpSpPr>
      <p:grpSpPr>
        <a:xfrm>
          <a:off x="0" y="0"/>
          <a:ext cx="0" cy="0"/>
          <a:chOff x="0" y="0"/>
          <a:chExt cx="0" cy="0"/>
        </a:xfrm>
      </p:grpSpPr>
      <p:sp>
        <p:nvSpPr>
          <p:cNvPr id="936" name="Google Shape;936;p76"/>
          <p:cNvSpPr/>
          <p:nvPr/>
        </p:nvSpPr>
        <p:spPr>
          <a:xfrm rot="2700000">
            <a:off x="871487" y="-3370163"/>
            <a:ext cx="5621357" cy="10094598"/>
          </a:xfrm>
          <a:custGeom>
            <a:avLst/>
            <a:gdLst/>
            <a:ahLst/>
            <a:cxnLst/>
            <a:rect l="l" t="t" r="r" b="b"/>
            <a:pathLst>
              <a:path w="7499811" h="13467847" extrusionOk="0">
                <a:moveTo>
                  <a:pt x="0" y="7314868"/>
                </a:moveTo>
                <a:lnTo>
                  <a:pt x="7314868" y="0"/>
                </a:lnTo>
                <a:lnTo>
                  <a:pt x="7499811" y="184942"/>
                </a:lnTo>
                <a:lnTo>
                  <a:pt x="7499811" y="9513150"/>
                </a:lnTo>
                <a:lnTo>
                  <a:pt x="3545114" y="13467847"/>
                </a:lnTo>
                <a:lnTo>
                  <a:pt x="0" y="9922733"/>
                </a:lnTo>
                <a:close/>
              </a:path>
            </a:pathLst>
          </a:custGeom>
          <a:gradFill>
            <a:gsLst>
              <a:gs pos="0">
                <a:srgbClr val="7F35AB"/>
              </a:gs>
              <a:gs pos="24000">
                <a:srgbClr val="7F35AB"/>
              </a:gs>
              <a:gs pos="87000">
                <a:srgbClr val="264088"/>
              </a:gs>
              <a:gs pos="100000">
                <a:srgbClr val="264088"/>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937" name="Google Shape;937;p76"/>
          <p:cNvSpPr/>
          <p:nvPr/>
        </p:nvSpPr>
        <p:spPr>
          <a:xfrm rot="2700000">
            <a:off x="5278040" y="-126431"/>
            <a:ext cx="781033" cy="6493910"/>
          </a:xfrm>
          <a:custGeom>
            <a:avLst/>
            <a:gdLst/>
            <a:ahLst/>
            <a:cxnLst/>
            <a:rect l="l" t="t" r="r" b="b"/>
            <a:pathLst>
              <a:path w="1042026" h="8663939" extrusionOk="0">
                <a:moveTo>
                  <a:pt x="0" y="0"/>
                </a:moveTo>
                <a:lnTo>
                  <a:pt x="1042026" y="0"/>
                </a:lnTo>
                <a:lnTo>
                  <a:pt x="1042026" y="7621913"/>
                </a:lnTo>
                <a:lnTo>
                  <a:pt x="0" y="8663939"/>
                </a:lnTo>
                <a:close/>
              </a:path>
            </a:pathLst>
          </a:custGeom>
          <a:gradFill>
            <a:gsLst>
              <a:gs pos="0">
                <a:srgbClr val="7F35AB">
                  <a:alpha val="93725"/>
                </a:srgbClr>
              </a:gs>
              <a:gs pos="22000">
                <a:srgbClr val="7F35AB">
                  <a:alpha val="93725"/>
                </a:srgbClr>
              </a:gs>
              <a:gs pos="77000">
                <a:srgbClr val="FFFFFF">
                  <a:alpha val="78823"/>
                </a:srgbClr>
              </a:gs>
              <a:gs pos="95000">
                <a:schemeClr val="lt1"/>
              </a:gs>
              <a:gs pos="100000">
                <a:schemeClr val="l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938" name="Google Shape;938;p76"/>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939" name="Google Shape;939;p76"/>
          <p:cNvGrpSpPr/>
          <p:nvPr/>
        </p:nvGrpSpPr>
        <p:grpSpPr>
          <a:xfrm>
            <a:off x="456149" y="4833756"/>
            <a:ext cx="888551" cy="140016"/>
            <a:chOff x="863272" y="6563918"/>
            <a:chExt cx="861082" cy="135727"/>
          </a:xfrm>
        </p:grpSpPr>
        <p:sp>
          <p:nvSpPr>
            <p:cNvPr id="940" name="Google Shape;940;p76"/>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941" name="Google Shape;941;p76"/>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942" name="Google Shape;942;p76"/>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943" name="Google Shape;943;p76"/>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944" name="Google Shape;944;p76"/>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945" name="Google Shape;945;p76"/>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946" name="Google Shape;946;p76"/>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947" name="Google Shape;947;p76"/>
          <p:cNvSpPr txBox="1"/>
          <p:nvPr/>
        </p:nvSpPr>
        <p:spPr>
          <a:xfrm flipH="1">
            <a:off x="1555426" y="4879744"/>
            <a:ext cx="26736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948" name="Google Shape;948;p76"/>
          <p:cNvSpPr>
            <a:spLocks noGrp="1"/>
          </p:cNvSpPr>
          <p:nvPr>
            <p:ph type="pic" idx="2"/>
          </p:nvPr>
        </p:nvSpPr>
        <p:spPr>
          <a:xfrm>
            <a:off x="6394028" y="3464501"/>
            <a:ext cx="2055600" cy="1028700"/>
          </a:xfrm>
          <a:prstGeom prst="rect">
            <a:avLst/>
          </a:prstGeom>
          <a:noFill/>
          <a:ln>
            <a:noFill/>
          </a:ln>
        </p:spPr>
        <p:txBody>
          <a:bodyPr spcFirstLastPara="1" wrap="square" lIns="0" tIns="0" rIns="0" bIns="0" anchor="ctr" anchorCtr="0">
            <a:noAutofit/>
          </a:bodyPr>
          <a:lstStyle>
            <a:lvl1pPr marR="0" lvl="0" algn="ctr" rtl="0">
              <a:lnSpc>
                <a:spcPct val="100000"/>
              </a:lnSpc>
              <a:spcBef>
                <a:spcPts val="1400"/>
              </a:spcBef>
              <a:spcAft>
                <a:spcPts val="0"/>
              </a:spcAft>
              <a:buClr>
                <a:srgbClr val="A8A8AB"/>
              </a:buClr>
              <a:buSzPts val="1600"/>
              <a:buFont typeface="Proxima Nova"/>
              <a:buChar char="​"/>
              <a:defRPr sz="1800" b="1" i="0" u="none" strike="noStrike" cap="none">
                <a:solidFill>
                  <a:srgbClr val="F8981D"/>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949" name="Google Shape;949;p76"/>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rtl="0">
              <a:lnSpc>
                <a:spcPct val="100000"/>
              </a:lnSpc>
              <a:spcBef>
                <a:spcPts val="1400"/>
              </a:spcBef>
              <a:spcAft>
                <a:spcPts val="0"/>
              </a:spcAft>
              <a:buClr>
                <a:schemeClr val="lt1"/>
              </a:buClr>
              <a:buSzPts val="2100"/>
              <a:buChar char="“"/>
              <a:defRPr sz="2100">
                <a:solidFill>
                  <a:schemeClr val="lt1"/>
                </a:solidFill>
              </a:defRPr>
            </a:lvl1pPr>
            <a:lvl2pPr marL="914400" lvl="1" indent="-304800" algn="l" rtl="0">
              <a:lnSpc>
                <a:spcPct val="100000"/>
              </a:lnSpc>
              <a:spcBef>
                <a:spcPts val="200"/>
              </a:spcBef>
              <a:spcAft>
                <a:spcPts val="0"/>
              </a:spcAft>
              <a:buClr>
                <a:schemeClr val="lt1"/>
              </a:buClr>
              <a:buSzPts val="1200"/>
              <a:buChar char="“"/>
              <a:defRPr>
                <a:solidFill>
                  <a:schemeClr val="lt1"/>
                </a:solidFill>
              </a:defRPr>
            </a:lvl2pPr>
            <a:lvl3pPr marL="1371600" lvl="2" indent="-298450" algn="l" rtl="0">
              <a:lnSpc>
                <a:spcPct val="100000"/>
              </a:lnSpc>
              <a:spcBef>
                <a:spcPts val="200"/>
              </a:spcBef>
              <a:spcAft>
                <a:spcPts val="0"/>
              </a:spcAft>
              <a:buClr>
                <a:schemeClr val="lt1"/>
              </a:buClr>
              <a:buSzPts val="1100"/>
              <a:buChar char="“"/>
              <a:defRPr>
                <a:solidFill>
                  <a:schemeClr val="lt1"/>
                </a:solidFill>
              </a:defRPr>
            </a:lvl3pPr>
            <a:lvl4pPr marL="1828800" lvl="3" indent="-285750" algn="l" rtl="0">
              <a:lnSpc>
                <a:spcPct val="100000"/>
              </a:lnSpc>
              <a:spcBef>
                <a:spcPts val="200"/>
              </a:spcBef>
              <a:spcAft>
                <a:spcPts val="0"/>
              </a:spcAft>
              <a:buClr>
                <a:schemeClr val="lt1"/>
              </a:buClr>
              <a:buSzPts val="900"/>
              <a:buChar char="“"/>
              <a:defRPr>
                <a:solidFill>
                  <a:schemeClr val="lt1"/>
                </a:solidFill>
              </a:defRPr>
            </a:lvl4pPr>
            <a:lvl5pPr marL="2286000" lvl="4" indent="-285750" algn="l" rtl="0">
              <a:lnSpc>
                <a:spcPct val="100000"/>
              </a:lnSpc>
              <a:spcBef>
                <a:spcPts val="200"/>
              </a:spcBef>
              <a:spcAft>
                <a:spcPts val="0"/>
              </a:spcAft>
              <a:buClr>
                <a:schemeClr val="lt1"/>
              </a:buClr>
              <a:buSzPts val="900"/>
              <a:buChar char="“"/>
              <a:defRPr>
                <a:solidFill>
                  <a:schemeClr val="lt1"/>
                </a:solidFill>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950" name="Google Shape;950;p76"/>
          <p:cNvSpPr txBox="1">
            <a:spLocks noGrp="1"/>
          </p:cNvSpPr>
          <p:nvPr>
            <p:ph type="body" idx="3"/>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matchingName="Quote – Blue">
  <p:cSld name="Quote – Blue">
    <p:spTree>
      <p:nvGrpSpPr>
        <p:cNvPr id="1" name="Shape 951"/>
        <p:cNvGrpSpPr/>
        <p:nvPr/>
      </p:nvGrpSpPr>
      <p:grpSpPr>
        <a:xfrm>
          <a:off x="0" y="0"/>
          <a:ext cx="0" cy="0"/>
          <a:chOff x="0" y="0"/>
          <a:chExt cx="0" cy="0"/>
        </a:xfrm>
      </p:grpSpPr>
      <p:sp>
        <p:nvSpPr>
          <p:cNvPr id="952" name="Google Shape;952;p77"/>
          <p:cNvSpPr/>
          <p:nvPr/>
        </p:nvSpPr>
        <p:spPr>
          <a:xfrm rot="2700000">
            <a:off x="871487" y="-3370163"/>
            <a:ext cx="5621357" cy="10094598"/>
          </a:xfrm>
          <a:custGeom>
            <a:avLst/>
            <a:gdLst/>
            <a:ahLst/>
            <a:cxnLst/>
            <a:rect l="l" t="t" r="r" b="b"/>
            <a:pathLst>
              <a:path w="7499811" h="13467847" extrusionOk="0">
                <a:moveTo>
                  <a:pt x="0" y="7314868"/>
                </a:moveTo>
                <a:lnTo>
                  <a:pt x="7314868" y="0"/>
                </a:lnTo>
                <a:lnTo>
                  <a:pt x="7499811" y="184942"/>
                </a:lnTo>
                <a:lnTo>
                  <a:pt x="7499811" y="9513150"/>
                </a:lnTo>
                <a:lnTo>
                  <a:pt x="3545114" y="13467847"/>
                </a:lnTo>
                <a:lnTo>
                  <a:pt x="0" y="9922733"/>
                </a:lnTo>
                <a:close/>
              </a:path>
            </a:pathLst>
          </a:custGeom>
          <a:gradFill>
            <a:gsLst>
              <a:gs pos="0">
                <a:schemeClr val="accent3"/>
              </a:gs>
              <a:gs pos="24000">
                <a:schemeClr val="accent3"/>
              </a:gs>
              <a:gs pos="87000">
                <a:schemeClr val="accent1"/>
              </a:gs>
              <a:gs pos="100000">
                <a:schemeClr val="accen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953" name="Google Shape;953;p77"/>
          <p:cNvSpPr/>
          <p:nvPr/>
        </p:nvSpPr>
        <p:spPr>
          <a:xfrm rot="2700000">
            <a:off x="5278040" y="-126431"/>
            <a:ext cx="781033" cy="6493910"/>
          </a:xfrm>
          <a:custGeom>
            <a:avLst/>
            <a:gdLst/>
            <a:ahLst/>
            <a:cxnLst/>
            <a:rect l="l" t="t" r="r" b="b"/>
            <a:pathLst>
              <a:path w="1042026" h="8663939" extrusionOk="0">
                <a:moveTo>
                  <a:pt x="0" y="0"/>
                </a:moveTo>
                <a:lnTo>
                  <a:pt x="1042026" y="0"/>
                </a:lnTo>
                <a:lnTo>
                  <a:pt x="1042026" y="7621913"/>
                </a:lnTo>
                <a:lnTo>
                  <a:pt x="0" y="8663939"/>
                </a:lnTo>
                <a:close/>
              </a:path>
            </a:pathLst>
          </a:custGeom>
          <a:gradFill>
            <a:gsLst>
              <a:gs pos="0">
                <a:schemeClr val="accent3"/>
              </a:gs>
              <a:gs pos="24000">
                <a:schemeClr val="accent3"/>
              </a:gs>
              <a:gs pos="80510">
                <a:srgbClr val="FFFFFF">
                  <a:alpha val="75686"/>
                </a:srgbClr>
              </a:gs>
              <a:gs pos="100000">
                <a:schemeClr val="l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954" name="Google Shape;954;p77"/>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955" name="Google Shape;955;p77"/>
          <p:cNvGrpSpPr/>
          <p:nvPr/>
        </p:nvGrpSpPr>
        <p:grpSpPr>
          <a:xfrm>
            <a:off x="456149" y="4833756"/>
            <a:ext cx="888551" cy="140016"/>
            <a:chOff x="863272" y="6563918"/>
            <a:chExt cx="861082" cy="135727"/>
          </a:xfrm>
        </p:grpSpPr>
        <p:sp>
          <p:nvSpPr>
            <p:cNvPr id="956" name="Google Shape;956;p77"/>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957" name="Google Shape;957;p77"/>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958" name="Google Shape;958;p77"/>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959" name="Google Shape;959;p77"/>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960" name="Google Shape;960;p77"/>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961" name="Google Shape;961;p77"/>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962" name="Google Shape;962;p77"/>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963" name="Google Shape;963;p77"/>
          <p:cNvSpPr txBox="1"/>
          <p:nvPr/>
        </p:nvSpPr>
        <p:spPr>
          <a:xfrm flipH="1">
            <a:off x="1555520" y="4879744"/>
            <a:ext cx="29601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964" name="Google Shape;964;p77"/>
          <p:cNvSpPr>
            <a:spLocks noGrp="1"/>
          </p:cNvSpPr>
          <p:nvPr>
            <p:ph type="pic" idx="2"/>
          </p:nvPr>
        </p:nvSpPr>
        <p:spPr>
          <a:xfrm>
            <a:off x="6394028" y="3464501"/>
            <a:ext cx="2055600" cy="1028700"/>
          </a:xfrm>
          <a:prstGeom prst="rect">
            <a:avLst/>
          </a:prstGeom>
          <a:noFill/>
          <a:ln>
            <a:noFill/>
          </a:ln>
        </p:spPr>
        <p:txBody>
          <a:bodyPr spcFirstLastPara="1" wrap="square" lIns="0" tIns="0" rIns="0" bIns="0" anchor="ctr" anchorCtr="0">
            <a:noAutofit/>
          </a:bodyPr>
          <a:lstStyle>
            <a:lvl1pPr marR="0" lvl="0" algn="ctr" rtl="0">
              <a:lnSpc>
                <a:spcPct val="100000"/>
              </a:lnSpc>
              <a:spcBef>
                <a:spcPts val="1400"/>
              </a:spcBef>
              <a:spcAft>
                <a:spcPts val="0"/>
              </a:spcAft>
              <a:buClr>
                <a:srgbClr val="A8A8AB"/>
              </a:buClr>
              <a:buSzPts val="1600"/>
              <a:buFont typeface="Proxima Nova"/>
              <a:buChar char="​"/>
              <a:defRPr sz="1800" b="1" i="0" u="none" strike="noStrike" cap="none">
                <a:solidFill>
                  <a:srgbClr val="F8981D"/>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965" name="Google Shape;965;p77"/>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rtl="0">
              <a:lnSpc>
                <a:spcPct val="100000"/>
              </a:lnSpc>
              <a:spcBef>
                <a:spcPts val="1400"/>
              </a:spcBef>
              <a:spcAft>
                <a:spcPts val="0"/>
              </a:spcAft>
              <a:buClr>
                <a:schemeClr val="lt1"/>
              </a:buClr>
              <a:buSzPts val="2100"/>
              <a:buChar char="“"/>
              <a:defRPr sz="2100">
                <a:solidFill>
                  <a:schemeClr val="lt1"/>
                </a:solidFill>
              </a:defRPr>
            </a:lvl1pPr>
            <a:lvl2pPr marL="914400" lvl="1" indent="-304800" algn="l" rtl="0">
              <a:lnSpc>
                <a:spcPct val="100000"/>
              </a:lnSpc>
              <a:spcBef>
                <a:spcPts val="200"/>
              </a:spcBef>
              <a:spcAft>
                <a:spcPts val="0"/>
              </a:spcAft>
              <a:buClr>
                <a:schemeClr val="lt1"/>
              </a:buClr>
              <a:buSzPts val="1200"/>
              <a:buChar char="“"/>
              <a:defRPr>
                <a:solidFill>
                  <a:schemeClr val="lt1"/>
                </a:solidFill>
              </a:defRPr>
            </a:lvl2pPr>
            <a:lvl3pPr marL="1371600" lvl="2" indent="-298450" algn="l" rtl="0">
              <a:lnSpc>
                <a:spcPct val="100000"/>
              </a:lnSpc>
              <a:spcBef>
                <a:spcPts val="200"/>
              </a:spcBef>
              <a:spcAft>
                <a:spcPts val="0"/>
              </a:spcAft>
              <a:buClr>
                <a:schemeClr val="lt1"/>
              </a:buClr>
              <a:buSzPts val="1100"/>
              <a:buChar char="“"/>
              <a:defRPr>
                <a:solidFill>
                  <a:schemeClr val="lt1"/>
                </a:solidFill>
              </a:defRPr>
            </a:lvl3pPr>
            <a:lvl4pPr marL="1828800" lvl="3" indent="-285750" algn="l" rtl="0">
              <a:lnSpc>
                <a:spcPct val="100000"/>
              </a:lnSpc>
              <a:spcBef>
                <a:spcPts val="200"/>
              </a:spcBef>
              <a:spcAft>
                <a:spcPts val="0"/>
              </a:spcAft>
              <a:buClr>
                <a:schemeClr val="lt1"/>
              </a:buClr>
              <a:buSzPts val="900"/>
              <a:buChar char="“"/>
              <a:defRPr>
                <a:solidFill>
                  <a:schemeClr val="lt1"/>
                </a:solidFill>
              </a:defRPr>
            </a:lvl4pPr>
            <a:lvl5pPr marL="2286000" lvl="4" indent="-285750" algn="l" rtl="0">
              <a:lnSpc>
                <a:spcPct val="100000"/>
              </a:lnSpc>
              <a:spcBef>
                <a:spcPts val="200"/>
              </a:spcBef>
              <a:spcAft>
                <a:spcPts val="0"/>
              </a:spcAft>
              <a:buClr>
                <a:schemeClr val="lt1"/>
              </a:buClr>
              <a:buSzPts val="900"/>
              <a:buChar char="“"/>
              <a:defRPr>
                <a:solidFill>
                  <a:schemeClr val="lt1"/>
                </a:solidFill>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966" name="Google Shape;966;p77"/>
          <p:cNvSpPr txBox="1">
            <a:spLocks noGrp="1"/>
          </p:cNvSpPr>
          <p:nvPr>
            <p:ph type="body" idx="3"/>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Title, Subtitle and Content">
  <p:cSld name="Title, Subtitle and Content">
    <p:spTree>
      <p:nvGrpSpPr>
        <p:cNvPr id="1" name="Shape 967"/>
        <p:cNvGrpSpPr/>
        <p:nvPr/>
      </p:nvGrpSpPr>
      <p:grpSpPr>
        <a:xfrm>
          <a:off x="0" y="0"/>
          <a:ext cx="0" cy="0"/>
          <a:chOff x="0" y="0"/>
          <a:chExt cx="0" cy="0"/>
        </a:xfrm>
      </p:grpSpPr>
      <p:sp>
        <p:nvSpPr>
          <p:cNvPr id="968" name="Google Shape;968;p78"/>
          <p:cNvSpPr txBox="1">
            <a:spLocks noGrp="1"/>
          </p:cNvSpPr>
          <p:nvPr>
            <p:ph type="body" idx="1"/>
          </p:nvPr>
        </p:nvSpPr>
        <p:spPr>
          <a:xfrm>
            <a:off x="462499" y="1200151"/>
            <a:ext cx="8231700" cy="3429000"/>
          </a:xfrm>
          <a:prstGeom prst="rect">
            <a:avLst/>
          </a:prstGeom>
          <a:noFill/>
          <a:ln>
            <a:noFill/>
          </a:ln>
        </p:spPr>
        <p:txBody>
          <a:bodyPr spcFirstLastPara="1" wrap="square" lIns="0" tIns="0" rIns="0" bIns="0" anchor="t" anchorCtr="0">
            <a:noAutofit/>
          </a:bodyPr>
          <a:lstStyle>
            <a:lvl1pPr marL="457200" lvl="0" indent="-317500" algn="l" rtl="0">
              <a:lnSpc>
                <a:spcPct val="100000"/>
              </a:lnSpc>
              <a:spcBef>
                <a:spcPts val="1100"/>
              </a:spcBef>
              <a:spcAft>
                <a:spcPts val="0"/>
              </a:spcAft>
              <a:buSzPts val="1400"/>
              <a:buChar char="​"/>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285750" algn="l" rtl="0">
              <a:lnSpc>
                <a:spcPct val="100000"/>
              </a:lnSpc>
              <a:spcBef>
                <a:spcPts val="200"/>
              </a:spcBef>
              <a:spcAft>
                <a:spcPts val="0"/>
              </a:spcAft>
              <a:buSzPts val="900"/>
              <a:buChar char="–"/>
              <a:defRPr/>
            </a:lvl5pPr>
            <a:lvl6pPr marL="2743200" lvl="5" indent="-317500" algn="l" rtl="0">
              <a:lnSpc>
                <a:spcPct val="100000"/>
              </a:lnSpc>
              <a:spcBef>
                <a:spcPts val="1400"/>
              </a:spcBef>
              <a:spcAft>
                <a:spcPts val="0"/>
              </a:spcAft>
              <a:buSzPts val="14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969" name="Google Shape;969;p78"/>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970" name="Google Shape;970;p78"/>
          <p:cNvSpPr txBox="1">
            <a:spLocks noGrp="1"/>
          </p:cNvSpPr>
          <p:nvPr>
            <p:ph type="subTitle" idx="2"/>
          </p:nvPr>
        </p:nvSpPr>
        <p:spPr>
          <a:xfrm>
            <a:off x="444765" y="608872"/>
            <a:ext cx="8243100" cy="185700"/>
          </a:xfrm>
          <a:prstGeom prst="rect">
            <a:avLst/>
          </a:prstGeom>
          <a:noFill/>
          <a:ln>
            <a:noFill/>
          </a:ln>
        </p:spPr>
        <p:txBody>
          <a:bodyPr spcFirstLastPara="1" wrap="square" lIns="0" tIns="0" rIns="0" bIns="0" anchor="t" anchorCtr="0">
            <a:noAutofit/>
          </a:bodyPr>
          <a:lstStyle>
            <a:lvl1pPr lvl="0" algn="l" rtl="0">
              <a:lnSpc>
                <a:spcPct val="100000"/>
              </a:lnSpc>
              <a:spcBef>
                <a:spcPts val="0"/>
              </a:spcBef>
              <a:spcAft>
                <a:spcPts val="0"/>
              </a:spcAft>
              <a:buSzPts val="1400"/>
              <a:buNone/>
              <a:defRPr sz="1500">
                <a:solidFill>
                  <a:schemeClr val="accent4"/>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sp>
        <p:nvSpPr>
          <p:cNvPr id="971" name="Google Shape;971;p78"/>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1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Title and Content">
  <p:cSld name="Title, Subtitle and Content_1">
    <p:spTree>
      <p:nvGrpSpPr>
        <p:cNvPr id="1" name="Shape 972"/>
        <p:cNvGrpSpPr/>
        <p:nvPr/>
      </p:nvGrpSpPr>
      <p:grpSpPr>
        <a:xfrm>
          <a:off x="0" y="0"/>
          <a:ext cx="0" cy="0"/>
          <a:chOff x="0" y="0"/>
          <a:chExt cx="0" cy="0"/>
        </a:xfrm>
      </p:grpSpPr>
      <p:sp>
        <p:nvSpPr>
          <p:cNvPr id="973" name="Google Shape;973;p79"/>
          <p:cNvSpPr txBox="1">
            <a:spLocks noGrp="1"/>
          </p:cNvSpPr>
          <p:nvPr>
            <p:ph type="body" idx="1"/>
          </p:nvPr>
        </p:nvSpPr>
        <p:spPr>
          <a:xfrm>
            <a:off x="462495" y="857250"/>
            <a:ext cx="8231700" cy="3771900"/>
          </a:xfrm>
          <a:prstGeom prst="rect">
            <a:avLst/>
          </a:prstGeom>
          <a:noFill/>
          <a:ln>
            <a:noFill/>
          </a:ln>
        </p:spPr>
        <p:txBody>
          <a:bodyPr spcFirstLastPara="1" wrap="square" lIns="0" tIns="0" rIns="0" bIns="0" anchor="t" anchorCtr="0">
            <a:noAutofit/>
          </a:bodyPr>
          <a:lstStyle>
            <a:lvl1pPr marL="457200" lvl="0" indent="-317500" algn="l" rtl="0">
              <a:lnSpc>
                <a:spcPct val="100000"/>
              </a:lnSpc>
              <a:spcBef>
                <a:spcPts val="1100"/>
              </a:spcBef>
              <a:spcAft>
                <a:spcPts val="0"/>
              </a:spcAft>
              <a:buSzPts val="1400"/>
              <a:buChar char="​"/>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285750" algn="l" rtl="0">
              <a:lnSpc>
                <a:spcPct val="100000"/>
              </a:lnSpc>
              <a:spcBef>
                <a:spcPts val="200"/>
              </a:spcBef>
              <a:spcAft>
                <a:spcPts val="0"/>
              </a:spcAft>
              <a:buSzPts val="900"/>
              <a:buChar char="–"/>
              <a:defRPr/>
            </a:lvl5pPr>
            <a:lvl6pPr marL="2743200" lvl="5" indent="-317500" algn="l" rtl="0">
              <a:lnSpc>
                <a:spcPct val="100000"/>
              </a:lnSpc>
              <a:spcBef>
                <a:spcPts val="1400"/>
              </a:spcBef>
              <a:spcAft>
                <a:spcPts val="0"/>
              </a:spcAft>
              <a:buSzPts val="14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974" name="Google Shape;974;p79"/>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975" name="Google Shape;975;p79"/>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1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Two-Content Balanced">
  <p:cSld name="Two-Content Balanced">
    <p:spTree>
      <p:nvGrpSpPr>
        <p:cNvPr id="1" name="Shape 976"/>
        <p:cNvGrpSpPr/>
        <p:nvPr/>
      </p:nvGrpSpPr>
      <p:grpSpPr>
        <a:xfrm>
          <a:off x="0" y="0"/>
          <a:ext cx="0" cy="0"/>
          <a:chOff x="0" y="0"/>
          <a:chExt cx="0" cy="0"/>
        </a:xfrm>
      </p:grpSpPr>
      <p:sp>
        <p:nvSpPr>
          <p:cNvPr id="977" name="Google Shape;977;p80"/>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978" name="Google Shape;978;p80"/>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1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979" name="Google Shape;979;p80"/>
          <p:cNvSpPr txBox="1">
            <a:spLocks noGrp="1"/>
          </p:cNvSpPr>
          <p:nvPr>
            <p:ph type="subTitle" idx="1"/>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rtl="0">
              <a:lnSpc>
                <a:spcPct val="100000"/>
              </a:lnSpc>
              <a:spcBef>
                <a:spcPts val="0"/>
              </a:spcBef>
              <a:spcAft>
                <a:spcPts val="0"/>
              </a:spcAft>
              <a:buSzPts val="1400"/>
              <a:buNone/>
              <a:defRPr sz="1500">
                <a:solidFill>
                  <a:schemeClr val="accent4"/>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sp>
        <p:nvSpPr>
          <p:cNvPr id="980" name="Google Shape;980;p80"/>
          <p:cNvSpPr txBox="1">
            <a:spLocks noGrp="1"/>
          </p:cNvSpPr>
          <p:nvPr>
            <p:ph type="body" idx="2"/>
          </p:nvPr>
        </p:nvSpPr>
        <p:spPr>
          <a:xfrm>
            <a:off x="462497" y="1200150"/>
            <a:ext cx="4109700" cy="3429000"/>
          </a:xfrm>
          <a:prstGeom prst="rect">
            <a:avLst/>
          </a:prstGeom>
          <a:noFill/>
          <a:ln>
            <a:noFill/>
          </a:ln>
        </p:spPr>
        <p:txBody>
          <a:bodyPr spcFirstLastPara="1" wrap="square" lIns="0" tIns="0" rIns="0" bIns="0" anchor="t" anchorCtr="0">
            <a:noAutofit/>
          </a:bodyPr>
          <a:lstStyle>
            <a:lvl1pPr marL="457200" lvl="0" indent="-317500" algn="l" rtl="0">
              <a:lnSpc>
                <a:spcPct val="100000"/>
              </a:lnSpc>
              <a:spcBef>
                <a:spcPts val="1100"/>
              </a:spcBef>
              <a:spcAft>
                <a:spcPts val="0"/>
              </a:spcAft>
              <a:buSzPts val="1400"/>
              <a:buChar char="​"/>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285750" algn="l" rtl="0">
              <a:lnSpc>
                <a:spcPct val="100000"/>
              </a:lnSpc>
              <a:spcBef>
                <a:spcPts val="200"/>
              </a:spcBef>
              <a:spcAft>
                <a:spcPts val="0"/>
              </a:spcAft>
              <a:buSzPts val="900"/>
              <a:buChar char="–"/>
              <a:defRPr/>
            </a:lvl5pPr>
            <a:lvl6pPr marL="2743200" lvl="5" indent="-317500" algn="l" rtl="0">
              <a:lnSpc>
                <a:spcPct val="100000"/>
              </a:lnSpc>
              <a:spcBef>
                <a:spcPts val="1400"/>
              </a:spcBef>
              <a:spcAft>
                <a:spcPts val="0"/>
              </a:spcAft>
              <a:buSzPts val="14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981" name="Google Shape;981;p80"/>
          <p:cNvSpPr txBox="1">
            <a:spLocks noGrp="1"/>
          </p:cNvSpPr>
          <p:nvPr>
            <p:ph type="body" idx="3"/>
          </p:nvPr>
        </p:nvSpPr>
        <p:spPr>
          <a:xfrm>
            <a:off x="4688029" y="1290413"/>
            <a:ext cx="4109700" cy="3429000"/>
          </a:xfrm>
          <a:prstGeom prst="rect">
            <a:avLst/>
          </a:prstGeom>
          <a:noFill/>
          <a:ln>
            <a:noFill/>
          </a:ln>
        </p:spPr>
        <p:txBody>
          <a:bodyPr spcFirstLastPara="1" wrap="square" lIns="0" tIns="0" rIns="0" bIns="0" anchor="t" anchorCtr="0">
            <a:noAutofit/>
          </a:bodyPr>
          <a:lstStyle>
            <a:lvl1pPr marL="457200" lvl="0" indent="-317500" algn="l" rtl="0">
              <a:lnSpc>
                <a:spcPct val="100000"/>
              </a:lnSpc>
              <a:spcBef>
                <a:spcPts val="1100"/>
              </a:spcBef>
              <a:spcAft>
                <a:spcPts val="0"/>
              </a:spcAft>
              <a:buSzPts val="1400"/>
              <a:buChar char="​"/>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285750" algn="l" rtl="0">
              <a:lnSpc>
                <a:spcPct val="100000"/>
              </a:lnSpc>
              <a:spcBef>
                <a:spcPts val="200"/>
              </a:spcBef>
              <a:spcAft>
                <a:spcPts val="0"/>
              </a:spcAft>
              <a:buSzPts val="900"/>
              <a:buChar char="–"/>
              <a:defRPr/>
            </a:lvl5pPr>
            <a:lvl6pPr marL="2743200" lvl="5" indent="-317500" algn="l" rtl="0">
              <a:lnSpc>
                <a:spcPct val="100000"/>
              </a:lnSpc>
              <a:spcBef>
                <a:spcPts val="1400"/>
              </a:spcBef>
              <a:spcAft>
                <a:spcPts val="0"/>
              </a:spcAft>
              <a:buSzPts val="14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Two-Content Balanced – Color">
  <p:cSld name="Two-Content Balanced – Color">
    <p:spTree>
      <p:nvGrpSpPr>
        <p:cNvPr id="1" name="Shape 982"/>
        <p:cNvGrpSpPr/>
        <p:nvPr/>
      </p:nvGrpSpPr>
      <p:grpSpPr>
        <a:xfrm>
          <a:off x="0" y="0"/>
          <a:ext cx="0" cy="0"/>
          <a:chOff x="0" y="0"/>
          <a:chExt cx="0" cy="0"/>
        </a:xfrm>
      </p:grpSpPr>
      <p:sp>
        <p:nvSpPr>
          <p:cNvPr id="983" name="Google Shape;983;p81"/>
          <p:cNvSpPr txBox="1">
            <a:spLocks noGrp="1"/>
          </p:cNvSpPr>
          <p:nvPr>
            <p:ph type="body" idx="1"/>
          </p:nvPr>
        </p:nvSpPr>
        <p:spPr>
          <a:xfrm>
            <a:off x="0" y="1200151"/>
            <a:ext cx="4421400" cy="3429000"/>
          </a:xfrm>
          <a:prstGeom prst="rect">
            <a:avLst/>
          </a:prstGeom>
          <a:solidFill>
            <a:schemeClr val="accent4"/>
          </a:solidFill>
          <a:ln>
            <a:noFill/>
          </a:ln>
        </p:spPr>
        <p:txBody>
          <a:bodyPr spcFirstLastPara="1" wrap="square" lIns="445850" tIns="342950" rIns="342950" bIns="342950" anchor="t" anchorCtr="0">
            <a:noAutofit/>
          </a:bodyPr>
          <a:lstStyle>
            <a:lvl1pPr marL="457200" lvl="0" indent="-304800" algn="l" rtl="0">
              <a:lnSpc>
                <a:spcPct val="100000"/>
              </a:lnSpc>
              <a:spcBef>
                <a:spcPts val="900"/>
              </a:spcBef>
              <a:spcAft>
                <a:spcPts val="0"/>
              </a:spcAft>
              <a:buSzPts val="1200"/>
              <a:buChar char="​"/>
              <a:defRPr sz="1400">
                <a:solidFill>
                  <a:schemeClr val="lt1"/>
                </a:solidFill>
              </a:defRPr>
            </a:lvl1pPr>
            <a:lvl2pPr marL="914400" lvl="1" indent="-298450" algn="l" rtl="0">
              <a:lnSpc>
                <a:spcPct val="100000"/>
              </a:lnSpc>
              <a:spcBef>
                <a:spcPts val="200"/>
              </a:spcBef>
              <a:spcAft>
                <a:spcPts val="0"/>
              </a:spcAft>
              <a:buClr>
                <a:schemeClr val="lt1"/>
              </a:buClr>
              <a:buSzPts val="1100"/>
              <a:buChar char="•"/>
              <a:defRPr sz="1200">
                <a:solidFill>
                  <a:schemeClr val="lt1"/>
                </a:solidFill>
              </a:defRPr>
            </a:lvl2pPr>
            <a:lvl3pPr marL="1371600" lvl="2" indent="-285750" algn="l" rtl="0">
              <a:lnSpc>
                <a:spcPct val="100000"/>
              </a:lnSpc>
              <a:spcBef>
                <a:spcPts val="200"/>
              </a:spcBef>
              <a:spcAft>
                <a:spcPts val="0"/>
              </a:spcAft>
              <a:buClr>
                <a:schemeClr val="lt1"/>
              </a:buClr>
              <a:buSzPts val="900"/>
              <a:buChar char="–"/>
              <a:defRPr sz="1100">
                <a:solidFill>
                  <a:schemeClr val="lt1"/>
                </a:solidFill>
              </a:defRPr>
            </a:lvl3pPr>
            <a:lvl4pPr marL="1828800" lvl="3" indent="-279400" algn="l" rtl="0">
              <a:lnSpc>
                <a:spcPct val="100000"/>
              </a:lnSpc>
              <a:spcBef>
                <a:spcPts val="200"/>
              </a:spcBef>
              <a:spcAft>
                <a:spcPts val="0"/>
              </a:spcAft>
              <a:buClr>
                <a:schemeClr val="lt1"/>
              </a:buClr>
              <a:buSzPts val="800"/>
              <a:buChar char="•"/>
              <a:defRPr sz="900">
                <a:solidFill>
                  <a:schemeClr val="lt1"/>
                </a:solidFill>
              </a:defRPr>
            </a:lvl4pPr>
            <a:lvl5pPr marL="2286000" lvl="4" indent="-279400" algn="l" rtl="0">
              <a:lnSpc>
                <a:spcPct val="100000"/>
              </a:lnSpc>
              <a:spcBef>
                <a:spcPts val="200"/>
              </a:spcBef>
              <a:spcAft>
                <a:spcPts val="0"/>
              </a:spcAft>
              <a:buClr>
                <a:schemeClr val="lt1"/>
              </a:buClr>
              <a:buSzPts val="800"/>
              <a:buChar char="–"/>
              <a:defRPr sz="900">
                <a:solidFill>
                  <a:schemeClr val="lt1"/>
                </a:solidFill>
              </a:defRPr>
            </a:lvl5pPr>
            <a:lvl6pPr marL="2743200" lvl="5" indent="-304800" algn="l" rtl="0">
              <a:lnSpc>
                <a:spcPct val="100000"/>
              </a:lnSpc>
              <a:spcBef>
                <a:spcPts val="1400"/>
              </a:spcBef>
              <a:spcAft>
                <a:spcPts val="0"/>
              </a:spcAft>
              <a:buClr>
                <a:schemeClr val="lt1"/>
              </a:buClr>
              <a:buSzPts val="1200"/>
              <a:buAutoNum type="arabicPeriod"/>
              <a:defRPr sz="1400">
                <a:solidFill>
                  <a:schemeClr val="lt1"/>
                </a:solidFill>
              </a:defRPr>
            </a:lvl6pPr>
            <a:lvl7pPr marL="3200400" lvl="6" indent="-285750" algn="l" rtl="0">
              <a:lnSpc>
                <a:spcPct val="100000"/>
              </a:lnSpc>
              <a:spcBef>
                <a:spcPts val="200"/>
              </a:spcBef>
              <a:spcAft>
                <a:spcPts val="0"/>
              </a:spcAft>
              <a:buClr>
                <a:schemeClr val="lt1"/>
              </a:buClr>
              <a:buSzPts val="900"/>
              <a:buAutoNum type="alphaLcPeriod"/>
              <a:defRPr sz="1100">
                <a:solidFill>
                  <a:schemeClr val="lt1"/>
                </a:solidFill>
              </a:defRPr>
            </a:lvl7pPr>
            <a:lvl8pPr marL="3657600" lvl="7" indent="-279400" algn="l" rtl="0">
              <a:lnSpc>
                <a:spcPct val="90000"/>
              </a:lnSpc>
              <a:spcBef>
                <a:spcPts val="500"/>
              </a:spcBef>
              <a:spcAft>
                <a:spcPts val="0"/>
              </a:spcAft>
              <a:buClr>
                <a:schemeClr val="lt1"/>
              </a:buClr>
              <a:buSzPts val="800"/>
              <a:buAutoNum type="romanLcPeriod"/>
              <a:defRPr sz="900">
                <a:solidFill>
                  <a:schemeClr val="lt1"/>
                </a:solidFill>
              </a:defRPr>
            </a:lvl8pPr>
            <a:lvl9pPr marL="4114800" lvl="8" indent="-304800" algn="l" rtl="0">
              <a:lnSpc>
                <a:spcPct val="100000"/>
              </a:lnSpc>
              <a:spcBef>
                <a:spcPts val="1400"/>
              </a:spcBef>
              <a:spcAft>
                <a:spcPts val="0"/>
              </a:spcAft>
              <a:buClr>
                <a:schemeClr val="lt1"/>
              </a:buClr>
              <a:buSzPts val="1200"/>
              <a:buAutoNum type="alphaUcPeriod"/>
              <a:defRPr sz="1400">
                <a:solidFill>
                  <a:schemeClr val="lt1"/>
                </a:solidFill>
              </a:defRPr>
            </a:lvl9pPr>
          </a:lstStyle>
          <a:p>
            <a:endParaRPr/>
          </a:p>
        </p:txBody>
      </p:sp>
      <p:sp>
        <p:nvSpPr>
          <p:cNvPr id="984" name="Google Shape;984;p81"/>
          <p:cNvSpPr txBox="1">
            <a:spLocks noGrp="1"/>
          </p:cNvSpPr>
          <p:nvPr>
            <p:ph type="body" idx="2"/>
          </p:nvPr>
        </p:nvSpPr>
        <p:spPr>
          <a:xfrm>
            <a:off x="4743771" y="1200151"/>
            <a:ext cx="4400100" cy="3429000"/>
          </a:xfrm>
          <a:prstGeom prst="rect">
            <a:avLst/>
          </a:prstGeom>
          <a:solidFill>
            <a:schemeClr val="accent1"/>
          </a:solidFill>
          <a:ln>
            <a:noFill/>
          </a:ln>
        </p:spPr>
        <p:txBody>
          <a:bodyPr spcFirstLastPara="1" wrap="square" lIns="342950" tIns="342950" rIns="445850" bIns="0" anchor="t" anchorCtr="0">
            <a:noAutofit/>
          </a:bodyPr>
          <a:lstStyle>
            <a:lvl1pPr marL="457200" lvl="0" indent="-304800" algn="l" rtl="0">
              <a:lnSpc>
                <a:spcPct val="100000"/>
              </a:lnSpc>
              <a:spcBef>
                <a:spcPts val="900"/>
              </a:spcBef>
              <a:spcAft>
                <a:spcPts val="0"/>
              </a:spcAft>
              <a:buSzPts val="1200"/>
              <a:buChar char="​"/>
              <a:defRPr sz="1400">
                <a:solidFill>
                  <a:schemeClr val="lt1"/>
                </a:solidFill>
              </a:defRPr>
            </a:lvl1pPr>
            <a:lvl2pPr marL="914400" lvl="1" indent="-298450" algn="l" rtl="0">
              <a:lnSpc>
                <a:spcPct val="100000"/>
              </a:lnSpc>
              <a:spcBef>
                <a:spcPts val="200"/>
              </a:spcBef>
              <a:spcAft>
                <a:spcPts val="0"/>
              </a:spcAft>
              <a:buClr>
                <a:schemeClr val="lt1"/>
              </a:buClr>
              <a:buSzPts val="1100"/>
              <a:buChar char="•"/>
              <a:defRPr sz="1200">
                <a:solidFill>
                  <a:schemeClr val="lt1"/>
                </a:solidFill>
              </a:defRPr>
            </a:lvl2pPr>
            <a:lvl3pPr marL="1371600" lvl="2" indent="-285750" algn="l" rtl="0">
              <a:lnSpc>
                <a:spcPct val="100000"/>
              </a:lnSpc>
              <a:spcBef>
                <a:spcPts val="200"/>
              </a:spcBef>
              <a:spcAft>
                <a:spcPts val="0"/>
              </a:spcAft>
              <a:buClr>
                <a:schemeClr val="lt1"/>
              </a:buClr>
              <a:buSzPts val="900"/>
              <a:buChar char="–"/>
              <a:defRPr sz="1100">
                <a:solidFill>
                  <a:schemeClr val="lt1"/>
                </a:solidFill>
              </a:defRPr>
            </a:lvl3pPr>
            <a:lvl4pPr marL="1828800" lvl="3" indent="-279400" algn="l" rtl="0">
              <a:lnSpc>
                <a:spcPct val="100000"/>
              </a:lnSpc>
              <a:spcBef>
                <a:spcPts val="200"/>
              </a:spcBef>
              <a:spcAft>
                <a:spcPts val="0"/>
              </a:spcAft>
              <a:buClr>
                <a:schemeClr val="lt1"/>
              </a:buClr>
              <a:buSzPts val="800"/>
              <a:buChar char="•"/>
              <a:defRPr sz="900">
                <a:solidFill>
                  <a:schemeClr val="lt1"/>
                </a:solidFill>
              </a:defRPr>
            </a:lvl4pPr>
            <a:lvl5pPr marL="2286000" lvl="4" indent="-279400" algn="l" rtl="0">
              <a:lnSpc>
                <a:spcPct val="100000"/>
              </a:lnSpc>
              <a:spcBef>
                <a:spcPts val="200"/>
              </a:spcBef>
              <a:spcAft>
                <a:spcPts val="0"/>
              </a:spcAft>
              <a:buClr>
                <a:schemeClr val="lt1"/>
              </a:buClr>
              <a:buSzPts val="800"/>
              <a:buChar char="–"/>
              <a:defRPr sz="900">
                <a:solidFill>
                  <a:schemeClr val="lt1"/>
                </a:solidFill>
              </a:defRPr>
            </a:lvl5pPr>
            <a:lvl6pPr marL="2743200" lvl="5" indent="-317500" algn="l" rtl="0">
              <a:lnSpc>
                <a:spcPct val="100000"/>
              </a:lnSpc>
              <a:spcBef>
                <a:spcPts val="1400"/>
              </a:spcBef>
              <a:spcAft>
                <a:spcPts val="0"/>
              </a:spcAft>
              <a:buClr>
                <a:schemeClr val="lt1"/>
              </a:buClr>
              <a:buSzPts val="1400"/>
              <a:buAutoNum type="arabicPeriod"/>
              <a:defRPr>
                <a:solidFill>
                  <a:schemeClr val="lt1"/>
                </a:solidFill>
              </a:defRPr>
            </a:lvl6pPr>
            <a:lvl7pPr marL="3200400" lvl="6" indent="-298450" algn="l" rtl="0">
              <a:lnSpc>
                <a:spcPct val="100000"/>
              </a:lnSpc>
              <a:spcBef>
                <a:spcPts val="200"/>
              </a:spcBef>
              <a:spcAft>
                <a:spcPts val="0"/>
              </a:spcAft>
              <a:buClr>
                <a:schemeClr val="lt1"/>
              </a:buClr>
              <a:buSzPts val="1100"/>
              <a:buAutoNum type="alphaLcPeriod"/>
              <a:defRPr>
                <a:solidFill>
                  <a:schemeClr val="lt1"/>
                </a:solidFill>
              </a:defRPr>
            </a:lvl7pPr>
            <a:lvl8pPr marL="3657600" lvl="7" indent="-285750" algn="l" rtl="0">
              <a:lnSpc>
                <a:spcPct val="90000"/>
              </a:lnSpc>
              <a:spcBef>
                <a:spcPts val="500"/>
              </a:spcBef>
              <a:spcAft>
                <a:spcPts val="0"/>
              </a:spcAft>
              <a:buClr>
                <a:schemeClr val="lt1"/>
              </a:buClr>
              <a:buSzPts val="900"/>
              <a:buAutoNum type="romanLcPeriod"/>
              <a:defRPr>
                <a:solidFill>
                  <a:schemeClr val="lt1"/>
                </a:solidFill>
              </a:defRPr>
            </a:lvl8pPr>
            <a:lvl9pPr marL="4114800" lvl="8" indent="-317500" algn="l" rtl="0">
              <a:lnSpc>
                <a:spcPct val="100000"/>
              </a:lnSpc>
              <a:spcBef>
                <a:spcPts val="1400"/>
              </a:spcBef>
              <a:spcAft>
                <a:spcPts val="0"/>
              </a:spcAft>
              <a:buClr>
                <a:schemeClr val="lt1"/>
              </a:buClr>
              <a:buSzPts val="1400"/>
              <a:buAutoNum type="alphaUcPeriod"/>
              <a:defRPr>
                <a:solidFill>
                  <a:schemeClr val="lt1"/>
                </a:solidFill>
              </a:defRPr>
            </a:lvl9pPr>
          </a:lstStyle>
          <a:p>
            <a:endParaRPr/>
          </a:p>
        </p:txBody>
      </p:sp>
      <p:sp>
        <p:nvSpPr>
          <p:cNvPr id="985" name="Google Shape;985;p81"/>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986" name="Google Shape;986;p81"/>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1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987" name="Google Shape;987;p81"/>
          <p:cNvSpPr txBox="1">
            <a:spLocks noGrp="1"/>
          </p:cNvSpPr>
          <p:nvPr>
            <p:ph type="subTitle" idx="3"/>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rtl="0">
              <a:lnSpc>
                <a:spcPct val="100000"/>
              </a:lnSpc>
              <a:spcBef>
                <a:spcPts val="0"/>
              </a:spcBef>
              <a:spcAft>
                <a:spcPts val="0"/>
              </a:spcAft>
              <a:buSzPts val="1400"/>
              <a:buNone/>
              <a:defRPr sz="1500">
                <a:solidFill>
                  <a:schemeClr val="accent4"/>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988"/>
        <p:cNvGrpSpPr/>
        <p:nvPr/>
      </p:nvGrpSpPr>
      <p:grpSpPr>
        <a:xfrm>
          <a:off x="0" y="0"/>
          <a:ext cx="0" cy="0"/>
          <a:chOff x="0" y="0"/>
          <a:chExt cx="0" cy="0"/>
        </a:xfrm>
      </p:grpSpPr>
      <p:sp>
        <p:nvSpPr>
          <p:cNvPr id="989" name="Google Shape;989;p82"/>
          <p:cNvSpPr txBox="1">
            <a:spLocks noGrp="1"/>
          </p:cNvSpPr>
          <p:nvPr>
            <p:ph type="body" idx="1"/>
          </p:nvPr>
        </p:nvSpPr>
        <p:spPr>
          <a:xfrm>
            <a:off x="1" y="1200151"/>
            <a:ext cx="4401000" cy="3429000"/>
          </a:xfrm>
          <a:prstGeom prst="rect">
            <a:avLst/>
          </a:prstGeom>
          <a:solidFill>
            <a:schemeClr val="lt2"/>
          </a:solidFill>
          <a:ln>
            <a:noFill/>
          </a:ln>
        </p:spPr>
        <p:txBody>
          <a:bodyPr spcFirstLastPara="1" wrap="square" lIns="445850" tIns="1028875" rIns="411550" bIns="0" anchor="t" anchorCtr="0">
            <a:noAutofit/>
          </a:bodyPr>
          <a:lstStyle>
            <a:lvl1pPr marL="457200" lvl="0" indent="-304800" algn="l" rtl="0">
              <a:lnSpc>
                <a:spcPct val="100000"/>
              </a:lnSpc>
              <a:spcBef>
                <a:spcPts val="1800"/>
              </a:spcBef>
              <a:spcAft>
                <a:spcPts val="0"/>
              </a:spcAft>
              <a:buSzPts val="1200"/>
              <a:buChar char="​"/>
              <a:defRPr sz="1400"/>
            </a:lvl1pPr>
            <a:lvl2pPr marL="914400" lvl="1" indent="-298450" algn="l" rtl="0">
              <a:lnSpc>
                <a:spcPct val="100000"/>
              </a:lnSpc>
              <a:spcBef>
                <a:spcPts val="200"/>
              </a:spcBef>
              <a:spcAft>
                <a:spcPts val="0"/>
              </a:spcAft>
              <a:buSzPts val="1100"/>
              <a:buChar char="•"/>
              <a:defRPr sz="1200"/>
            </a:lvl2pPr>
            <a:lvl3pPr marL="1371600" lvl="2" indent="-285750" algn="l" rtl="0">
              <a:lnSpc>
                <a:spcPct val="100000"/>
              </a:lnSpc>
              <a:spcBef>
                <a:spcPts val="200"/>
              </a:spcBef>
              <a:spcAft>
                <a:spcPts val="0"/>
              </a:spcAft>
              <a:buSzPts val="900"/>
              <a:buChar char="–"/>
              <a:defRPr sz="1100"/>
            </a:lvl3pPr>
            <a:lvl4pPr marL="1828800" lvl="3" indent="-279400" algn="l" rtl="0">
              <a:lnSpc>
                <a:spcPct val="100000"/>
              </a:lnSpc>
              <a:spcBef>
                <a:spcPts val="200"/>
              </a:spcBef>
              <a:spcAft>
                <a:spcPts val="0"/>
              </a:spcAft>
              <a:buSzPts val="800"/>
              <a:buChar char="•"/>
              <a:defRPr sz="900"/>
            </a:lvl4pPr>
            <a:lvl5pPr marL="2286000" lvl="4" indent="-279400" algn="l" rtl="0">
              <a:lnSpc>
                <a:spcPct val="100000"/>
              </a:lnSpc>
              <a:spcBef>
                <a:spcPts val="200"/>
              </a:spcBef>
              <a:spcAft>
                <a:spcPts val="0"/>
              </a:spcAft>
              <a:buSzPts val="800"/>
              <a:buChar char="–"/>
              <a:defRPr sz="900"/>
            </a:lvl5pPr>
            <a:lvl6pPr marL="2743200" lvl="5" indent="-304800" algn="l" rtl="0">
              <a:lnSpc>
                <a:spcPct val="100000"/>
              </a:lnSpc>
              <a:spcBef>
                <a:spcPts val="1400"/>
              </a:spcBef>
              <a:spcAft>
                <a:spcPts val="0"/>
              </a:spcAft>
              <a:buSzPts val="1200"/>
              <a:buAutoNum type="arabicPeriod"/>
              <a:defRPr sz="1400"/>
            </a:lvl6pPr>
            <a:lvl7pPr marL="3200400" lvl="6" indent="-285750" algn="l" rtl="0">
              <a:lnSpc>
                <a:spcPct val="100000"/>
              </a:lnSpc>
              <a:spcBef>
                <a:spcPts val="200"/>
              </a:spcBef>
              <a:spcAft>
                <a:spcPts val="0"/>
              </a:spcAft>
              <a:buSzPts val="900"/>
              <a:buAutoNum type="alphaLcPeriod"/>
              <a:defRPr sz="1100"/>
            </a:lvl7pPr>
            <a:lvl8pPr marL="3657600" lvl="7" indent="-279400" algn="l" rtl="0">
              <a:lnSpc>
                <a:spcPct val="90000"/>
              </a:lnSpc>
              <a:spcBef>
                <a:spcPts val="500"/>
              </a:spcBef>
              <a:spcAft>
                <a:spcPts val="0"/>
              </a:spcAft>
              <a:buSzPts val="800"/>
              <a:buAutoNum type="romanLcPeriod"/>
              <a:defRPr sz="900"/>
            </a:lvl8pPr>
            <a:lvl9pPr marL="4114800" lvl="8" indent="-304800" algn="l" rtl="0">
              <a:lnSpc>
                <a:spcPct val="100000"/>
              </a:lnSpc>
              <a:spcBef>
                <a:spcPts val="1400"/>
              </a:spcBef>
              <a:spcAft>
                <a:spcPts val="0"/>
              </a:spcAft>
              <a:buSzPts val="1200"/>
              <a:buAutoNum type="alphaUcPeriod"/>
              <a:defRPr sz="1400"/>
            </a:lvl9pPr>
          </a:lstStyle>
          <a:p>
            <a:endParaRPr/>
          </a:p>
        </p:txBody>
      </p:sp>
      <p:sp>
        <p:nvSpPr>
          <p:cNvPr id="990" name="Google Shape;990;p82"/>
          <p:cNvSpPr txBox="1">
            <a:spLocks noGrp="1"/>
          </p:cNvSpPr>
          <p:nvPr>
            <p:ph type="body" idx="2"/>
          </p:nvPr>
        </p:nvSpPr>
        <p:spPr>
          <a:xfrm>
            <a:off x="4743771" y="1200151"/>
            <a:ext cx="4400100" cy="3429000"/>
          </a:xfrm>
          <a:prstGeom prst="rect">
            <a:avLst/>
          </a:prstGeom>
          <a:solidFill>
            <a:schemeClr val="lt2"/>
          </a:solidFill>
          <a:ln>
            <a:noFill/>
          </a:ln>
        </p:spPr>
        <p:txBody>
          <a:bodyPr spcFirstLastPara="1" wrap="square" lIns="411550" tIns="1028875" rIns="411550" bIns="0" anchor="t" anchorCtr="0">
            <a:noAutofit/>
          </a:bodyPr>
          <a:lstStyle>
            <a:lvl1pPr marL="457200" lvl="0" indent="-304800" algn="l" rtl="0">
              <a:lnSpc>
                <a:spcPct val="100000"/>
              </a:lnSpc>
              <a:spcBef>
                <a:spcPts val="1800"/>
              </a:spcBef>
              <a:spcAft>
                <a:spcPts val="0"/>
              </a:spcAft>
              <a:buSzPts val="1200"/>
              <a:buChar char="​"/>
              <a:defRPr sz="1400"/>
            </a:lvl1pPr>
            <a:lvl2pPr marL="914400" lvl="1" indent="-298450" algn="l" rtl="0">
              <a:lnSpc>
                <a:spcPct val="100000"/>
              </a:lnSpc>
              <a:spcBef>
                <a:spcPts val="200"/>
              </a:spcBef>
              <a:spcAft>
                <a:spcPts val="0"/>
              </a:spcAft>
              <a:buSzPts val="1100"/>
              <a:buChar char="•"/>
              <a:defRPr sz="1200"/>
            </a:lvl2pPr>
            <a:lvl3pPr marL="1371600" lvl="2" indent="-285750" algn="l" rtl="0">
              <a:lnSpc>
                <a:spcPct val="100000"/>
              </a:lnSpc>
              <a:spcBef>
                <a:spcPts val="200"/>
              </a:spcBef>
              <a:spcAft>
                <a:spcPts val="0"/>
              </a:spcAft>
              <a:buSzPts val="900"/>
              <a:buChar char="–"/>
              <a:defRPr sz="1100"/>
            </a:lvl3pPr>
            <a:lvl4pPr marL="1828800" lvl="3" indent="-279400" algn="l" rtl="0">
              <a:lnSpc>
                <a:spcPct val="100000"/>
              </a:lnSpc>
              <a:spcBef>
                <a:spcPts val="200"/>
              </a:spcBef>
              <a:spcAft>
                <a:spcPts val="0"/>
              </a:spcAft>
              <a:buSzPts val="800"/>
              <a:buChar char="•"/>
              <a:defRPr sz="900"/>
            </a:lvl4pPr>
            <a:lvl5pPr marL="2286000" lvl="4" indent="-279400" algn="l" rtl="0">
              <a:lnSpc>
                <a:spcPct val="100000"/>
              </a:lnSpc>
              <a:spcBef>
                <a:spcPts val="200"/>
              </a:spcBef>
              <a:spcAft>
                <a:spcPts val="0"/>
              </a:spcAft>
              <a:buSzPts val="800"/>
              <a:buChar char="–"/>
              <a:defRPr sz="900"/>
            </a:lvl5pPr>
            <a:lvl6pPr marL="2743200" lvl="5" indent="-304800" algn="l" rtl="0">
              <a:lnSpc>
                <a:spcPct val="100000"/>
              </a:lnSpc>
              <a:spcBef>
                <a:spcPts val="1400"/>
              </a:spcBef>
              <a:spcAft>
                <a:spcPts val="0"/>
              </a:spcAft>
              <a:buSzPts val="1200"/>
              <a:buAutoNum type="arabicPeriod"/>
              <a:defRPr sz="1400"/>
            </a:lvl6pPr>
            <a:lvl7pPr marL="3200400" lvl="6" indent="-285750" algn="l" rtl="0">
              <a:lnSpc>
                <a:spcPct val="100000"/>
              </a:lnSpc>
              <a:spcBef>
                <a:spcPts val="200"/>
              </a:spcBef>
              <a:spcAft>
                <a:spcPts val="0"/>
              </a:spcAft>
              <a:buSzPts val="900"/>
              <a:buAutoNum type="alphaLcPeriod"/>
              <a:defRPr sz="1100"/>
            </a:lvl7pPr>
            <a:lvl8pPr marL="3657600" lvl="7" indent="-279400" algn="l" rtl="0">
              <a:lnSpc>
                <a:spcPct val="90000"/>
              </a:lnSpc>
              <a:spcBef>
                <a:spcPts val="500"/>
              </a:spcBef>
              <a:spcAft>
                <a:spcPts val="0"/>
              </a:spcAft>
              <a:buSzPts val="800"/>
              <a:buAutoNum type="romanLcPeriod"/>
              <a:defRPr sz="900"/>
            </a:lvl8pPr>
            <a:lvl9pPr marL="4114800" lvl="8" indent="-304800" algn="l" rtl="0">
              <a:lnSpc>
                <a:spcPct val="100000"/>
              </a:lnSpc>
              <a:spcBef>
                <a:spcPts val="1400"/>
              </a:spcBef>
              <a:spcAft>
                <a:spcPts val="0"/>
              </a:spcAft>
              <a:buSzPts val="1200"/>
              <a:buAutoNum type="alphaUcPeriod"/>
              <a:defRPr sz="1400"/>
            </a:lvl9pPr>
          </a:lstStyle>
          <a:p>
            <a:endParaRPr/>
          </a:p>
        </p:txBody>
      </p:sp>
      <p:sp>
        <p:nvSpPr>
          <p:cNvPr id="991" name="Google Shape;991;p82"/>
          <p:cNvSpPr txBox="1">
            <a:spLocks noGrp="1"/>
          </p:cNvSpPr>
          <p:nvPr>
            <p:ph type="body" idx="3"/>
          </p:nvPr>
        </p:nvSpPr>
        <p:spPr>
          <a:xfrm>
            <a:off x="0" y="1354592"/>
            <a:ext cx="4229100" cy="683400"/>
          </a:xfrm>
          <a:prstGeom prst="rect">
            <a:avLst/>
          </a:prstGeom>
          <a:solidFill>
            <a:schemeClr val="accent4"/>
          </a:solidFill>
          <a:ln>
            <a:noFill/>
          </a:ln>
        </p:spPr>
        <p:txBody>
          <a:bodyPr spcFirstLastPara="1" wrap="square" lIns="445850" tIns="68575" rIns="342950" bIns="68575" anchor="ctr" anchorCtr="0">
            <a:noAutofit/>
          </a:bodyPr>
          <a:lstStyle>
            <a:lvl1pPr marL="457200" lvl="0" indent="-317500" algn="l" rtl="0">
              <a:lnSpc>
                <a:spcPct val="100000"/>
              </a:lnSpc>
              <a:spcBef>
                <a:spcPts val="1400"/>
              </a:spcBef>
              <a:spcAft>
                <a:spcPts val="0"/>
              </a:spcAft>
              <a:buSzPts val="1400"/>
              <a:buChar char="​"/>
              <a:defRPr sz="15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992" name="Google Shape;992;p82"/>
          <p:cNvSpPr txBox="1">
            <a:spLocks noGrp="1"/>
          </p:cNvSpPr>
          <p:nvPr>
            <p:ph type="body" idx="4"/>
          </p:nvPr>
        </p:nvSpPr>
        <p:spPr>
          <a:xfrm>
            <a:off x="4914990" y="1354592"/>
            <a:ext cx="4229100" cy="683400"/>
          </a:xfrm>
          <a:prstGeom prst="rect">
            <a:avLst/>
          </a:prstGeom>
          <a:solidFill>
            <a:schemeClr val="accent1"/>
          </a:solidFill>
          <a:ln>
            <a:noFill/>
          </a:ln>
        </p:spPr>
        <p:txBody>
          <a:bodyPr spcFirstLastPara="1" wrap="square" lIns="253800" tIns="68575" rIns="459550" bIns="68575" anchor="ctr" anchorCtr="0">
            <a:noAutofit/>
          </a:bodyPr>
          <a:lstStyle>
            <a:lvl1pPr marL="457200" lvl="0" indent="-317500" algn="l" rtl="0">
              <a:lnSpc>
                <a:spcPct val="100000"/>
              </a:lnSpc>
              <a:spcBef>
                <a:spcPts val="1400"/>
              </a:spcBef>
              <a:spcAft>
                <a:spcPts val="0"/>
              </a:spcAft>
              <a:buSzPts val="1400"/>
              <a:buChar char="​"/>
              <a:defRPr sz="15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993" name="Google Shape;993;p82"/>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994" name="Google Shape;994;p82"/>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1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995" name="Google Shape;995;p82"/>
          <p:cNvSpPr txBox="1">
            <a:spLocks noGrp="1"/>
          </p:cNvSpPr>
          <p:nvPr>
            <p:ph type="subTitle" idx="5"/>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rtl="0">
              <a:lnSpc>
                <a:spcPct val="100000"/>
              </a:lnSpc>
              <a:spcBef>
                <a:spcPts val="0"/>
              </a:spcBef>
              <a:spcAft>
                <a:spcPts val="0"/>
              </a:spcAft>
              <a:buSzPts val="1400"/>
              <a:buNone/>
              <a:defRPr sz="1500">
                <a:solidFill>
                  <a:schemeClr val="accent4"/>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Quote with Photo">
  <p:cSld name="Quote with Photo">
    <p:bg>
      <p:bgPr>
        <a:blipFill>
          <a:blip r:embed="rId2">
            <a:alphaModFix/>
          </a:blip>
          <a:stretch>
            <a:fillRect/>
          </a:stretch>
        </a:blipFill>
        <a:effectLst/>
      </p:bgPr>
    </p:bg>
    <p:spTree>
      <p:nvGrpSpPr>
        <p:cNvPr id="1" name="Shape 113"/>
        <p:cNvGrpSpPr/>
        <p:nvPr/>
      </p:nvGrpSpPr>
      <p:grpSpPr>
        <a:xfrm>
          <a:off x="0" y="0"/>
          <a:ext cx="0" cy="0"/>
          <a:chOff x="0" y="0"/>
          <a:chExt cx="0" cy="0"/>
        </a:xfrm>
      </p:grpSpPr>
      <p:sp>
        <p:nvSpPr>
          <p:cNvPr id="114" name="Google Shape;114;p9"/>
          <p:cNvSpPr/>
          <p:nvPr/>
        </p:nvSpPr>
        <p:spPr>
          <a:xfrm rot="2700000">
            <a:off x="730490" y="-3036942"/>
            <a:ext cx="4717085" cy="9335299"/>
          </a:xfrm>
          <a:custGeom>
            <a:avLst/>
            <a:gdLst/>
            <a:ahLst/>
            <a:cxnLst/>
            <a:rect l="l" t="t" r="r" b="b"/>
            <a:pathLst>
              <a:path w="6293364" h="12454818" extrusionOk="0">
                <a:moveTo>
                  <a:pt x="0" y="6293364"/>
                </a:moveTo>
                <a:lnTo>
                  <a:pt x="6293364" y="0"/>
                </a:lnTo>
                <a:lnTo>
                  <a:pt x="6293364" y="9715045"/>
                </a:lnTo>
                <a:lnTo>
                  <a:pt x="3553591" y="12454818"/>
                </a:lnTo>
                <a:lnTo>
                  <a:pt x="0" y="8901227"/>
                </a:lnTo>
                <a:close/>
              </a:path>
            </a:pathLst>
          </a:custGeom>
          <a:gradFill>
            <a:gsLst>
              <a:gs pos="0">
                <a:srgbClr val="78BE20">
                  <a:alpha val="45882"/>
                </a:srgbClr>
              </a:gs>
              <a:gs pos="24000">
                <a:srgbClr val="78BE20">
                  <a:alpha val="45882"/>
                </a:srgbClr>
              </a:gs>
              <a:gs pos="79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15" name="Google Shape;115;p9"/>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116" name="Google Shape;116;p9"/>
          <p:cNvGrpSpPr/>
          <p:nvPr/>
        </p:nvGrpSpPr>
        <p:grpSpPr>
          <a:xfrm>
            <a:off x="456149" y="4833756"/>
            <a:ext cx="888551" cy="140016"/>
            <a:chOff x="863272" y="6563918"/>
            <a:chExt cx="861082" cy="135727"/>
          </a:xfrm>
        </p:grpSpPr>
        <p:sp>
          <p:nvSpPr>
            <p:cNvPr id="117" name="Google Shape;117;p9"/>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18" name="Google Shape;118;p9"/>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19" name="Google Shape;119;p9"/>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20" name="Google Shape;120;p9"/>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21" name="Google Shape;121;p9"/>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22" name="Google Shape;122;p9"/>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23" name="Google Shape;123;p9"/>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124" name="Google Shape;124;p9"/>
          <p:cNvSpPr txBox="1"/>
          <p:nvPr/>
        </p:nvSpPr>
        <p:spPr>
          <a:xfrm flipH="1">
            <a:off x="1557179" y="4879744"/>
            <a:ext cx="29091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125" name="Google Shape;125;p9"/>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a:lnSpc>
                <a:spcPct val="100000"/>
              </a:lnSpc>
              <a:spcBef>
                <a:spcPts val="1400"/>
              </a:spcBef>
              <a:spcAft>
                <a:spcPts val="0"/>
              </a:spcAft>
              <a:buClr>
                <a:schemeClr val="lt1"/>
              </a:buClr>
              <a:buSzPts val="2100"/>
              <a:buChar char="“"/>
              <a:defRPr sz="2100">
                <a:solidFill>
                  <a:schemeClr val="lt1"/>
                </a:solidFill>
              </a:defRPr>
            </a:lvl1pPr>
            <a:lvl2pPr marL="914400" lvl="1" indent="-304800" algn="l">
              <a:lnSpc>
                <a:spcPct val="100000"/>
              </a:lnSpc>
              <a:spcBef>
                <a:spcPts val="200"/>
              </a:spcBef>
              <a:spcAft>
                <a:spcPts val="0"/>
              </a:spcAft>
              <a:buClr>
                <a:schemeClr val="lt1"/>
              </a:buClr>
              <a:buSzPts val="1200"/>
              <a:buChar char="“"/>
              <a:defRPr>
                <a:solidFill>
                  <a:schemeClr val="lt1"/>
                </a:solidFill>
              </a:defRPr>
            </a:lvl2pPr>
            <a:lvl3pPr marL="1371600" lvl="2" indent="-298450" algn="l">
              <a:lnSpc>
                <a:spcPct val="100000"/>
              </a:lnSpc>
              <a:spcBef>
                <a:spcPts val="200"/>
              </a:spcBef>
              <a:spcAft>
                <a:spcPts val="0"/>
              </a:spcAft>
              <a:buClr>
                <a:schemeClr val="lt1"/>
              </a:buClr>
              <a:buSzPts val="1100"/>
              <a:buChar char="“"/>
              <a:defRPr>
                <a:solidFill>
                  <a:schemeClr val="lt1"/>
                </a:solidFill>
              </a:defRPr>
            </a:lvl3pPr>
            <a:lvl4pPr marL="1828800" lvl="3" indent="-285750" algn="l">
              <a:lnSpc>
                <a:spcPct val="100000"/>
              </a:lnSpc>
              <a:spcBef>
                <a:spcPts val="200"/>
              </a:spcBef>
              <a:spcAft>
                <a:spcPts val="0"/>
              </a:spcAft>
              <a:buClr>
                <a:schemeClr val="lt1"/>
              </a:buClr>
              <a:buSzPts val="900"/>
              <a:buChar char="“"/>
              <a:defRPr>
                <a:solidFill>
                  <a:schemeClr val="lt1"/>
                </a:solidFill>
              </a:defRPr>
            </a:lvl4pPr>
            <a:lvl5pPr marL="2286000" lvl="4" indent="-285750" algn="l">
              <a:lnSpc>
                <a:spcPct val="100000"/>
              </a:lnSpc>
              <a:spcBef>
                <a:spcPts val="200"/>
              </a:spcBef>
              <a:spcAft>
                <a:spcPts val="0"/>
              </a:spcAft>
              <a:buClr>
                <a:schemeClr val="lt1"/>
              </a:buClr>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26" name="Google Shape;126;p9"/>
          <p:cNvSpPr txBox="1">
            <a:spLocks noGrp="1"/>
          </p:cNvSpPr>
          <p:nvPr>
            <p:ph type="body" idx="2"/>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Two Content Dynamic – Left">
  <p:cSld name="Two Content Dynamic – Left">
    <p:spTree>
      <p:nvGrpSpPr>
        <p:cNvPr id="1" name="Shape 996"/>
        <p:cNvGrpSpPr/>
        <p:nvPr/>
      </p:nvGrpSpPr>
      <p:grpSpPr>
        <a:xfrm>
          <a:off x="0" y="0"/>
          <a:ext cx="0" cy="0"/>
          <a:chOff x="0" y="0"/>
          <a:chExt cx="0" cy="0"/>
        </a:xfrm>
      </p:grpSpPr>
      <p:sp>
        <p:nvSpPr>
          <p:cNvPr id="997" name="Google Shape;997;p83"/>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998" name="Google Shape;998;p83"/>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1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999" name="Google Shape;999;p83"/>
          <p:cNvSpPr txBox="1">
            <a:spLocks noGrp="1"/>
          </p:cNvSpPr>
          <p:nvPr>
            <p:ph type="body" idx="1"/>
          </p:nvPr>
        </p:nvSpPr>
        <p:spPr>
          <a:xfrm>
            <a:off x="2514064" y="1200150"/>
            <a:ext cx="6173700" cy="3429000"/>
          </a:xfrm>
          <a:prstGeom prst="rect">
            <a:avLst/>
          </a:prstGeom>
          <a:noFill/>
          <a:ln>
            <a:noFill/>
          </a:ln>
        </p:spPr>
        <p:txBody>
          <a:bodyPr spcFirstLastPara="1" wrap="square" lIns="0" tIns="0" rIns="0" bIns="0" anchor="t" anchorCtr="0">
            <a:noAutofit/>
          </a:bodyPr>
          <a:lstStyle>
            <a:lvl1pPr marL="457200" lvl="0" indent="-317500" algn="l" rtl="0">
              <a:lnSpc>
                <a:spcPct val="100000"/>
              </a:lnSpc>
              <a:spcBef>
                <a:spcPts val="1400"/>
              </a:spcBef>
              <a:spcAft>
                <a:spcPts val="0"/>
              </a:spcAft>
              <a:buSzPts val="1400"/>
              <a:buChar char="​"/>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000" name="Google Shape;1000;p83"/>
          <p:cNvSpPr txBox="1">
            <a:spLocks noGrp="1"/>
          </p:cNvSpPr>
          <p:nvPr>
            <p:ph type="subTitle" idx="2"/>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rtl="0">
              <a:lnSpc>
                <a:spcPct val="100000"/>
              </a:lnSpc>
              <a:spcBef>
                <a:spcPts val="0"/>
              </a:spcBef>
              <a:spcAft>
                <a:spcPts val="0"/>
              </a:spcAft>
              <a:buSzPts val="1400"/>
              <a:buNone/>
              <a:defRPr sz="1500">
                <a:solidFill>
                  <a:schemeClr val="accent4"/>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sp>
        <p:nvSpPr>
          <p:cNvPr id="1001" name="Google Shape;1001;p83"/>
          <p:cNvSpPr txBox="1">
            <a:spLocks noGrp="1"/>
          </p:cNvSpPr>
          <p:nvPr>
            <p:ph type="body" idx="3"/>
          </p:nvPr>
        </p:nvSpPr>
        <p:spPr>
          <a:xfrm>
            <a:off x="0" y="1200150"/>
            <a:ext cx="2171100" cy="3429000"/>
          </a:xfrm>
          <a:prstGeom prst="rect">
            <a:avLst/>
          </a:prstGeom>
          <a:solidFill>
            <a:schemeClr val="accent2"/>
          </a:solidFill>
          <a:ln>
            <a:noFill/>
          </a:ln>
        </p:spPr>
        <p:txBody>
          <a:bodyPr spcFirstLastPara="1" wrap="square" lIns="445850" tIns="342950" rIns="342950" bIns="342950" anchor="t" anchorCtr="0">
            <a:noAutofit/>
          </a:bodyPr>
          <a:lstStyle>
            <a:lvl1pPr marL="457200" lvl="0" indent="-298450" algn="l" rtl="0">
              <a:lnSpc>
                <a:spcPct val="100000"/>
              </a:lnSpc>
              <a:spcBef>
                <a:spcPts val="1400"/>
              </a:spcBef>
              <a:spcAft>
                <a:spcPts val="0"/>
              </a:spcAft>
              <a:buSzPts val="1100"/>
              <a:buChar char="​"/>
              <a:defRPr sz="1200">
                <a:solidFill>
                  <a:schemeClr val="lt1"/>
                </a:solidFill>
              </a:defRPr>
            </a:lvl1pPr>
            <a:lvl2pPr marL="914400" lvl="1" indent="-285750" algn="l" rtl="0">
              <a:lnSpc>
                <a:spcPct val="100000"/>
              </a:lnSpc>
              <a:spcBef>
                <a:spcPts val="200"/>
              </a:spcBef>
              <a:spcAft>
                <a:spcPts val="0"/>
              </a:spcAft>
              <a:buClr>
                <a:schemeClr val="lt1"/>
              </a:buClr>
              <a:buSzPts val="900"/>
              <a:buChar char="•"/>
              <a:defRPr sz="1100">
                <a:solidFill>
                  <a:schemeClr val="lt1"/>
                </a:solidFill>
              </a:defRPr>
            </a:lvl2pPr>
            <a:lvl3pPr marL="1371600" lvl="2" indent="-279400" algn="l" rtl="0">
              <a:lnSpc>
                <a:spcPct val="100000"/>
              </a:lnSpc>
              <a:spcBef>
                <a:spcPts val="200"/>
              </a:spcBef>
              <a:spcAft>
                <a:spcPts val="0"/>
              </a:spcAft>
              <a:buClr>
                <a:schemeClr val="lt1"/>
              </a:buClr>
              <a:buSzPts val="800"/>
              <a:buChar char="–"/>
              <a:defRPr sz="900">
                <a:solidFill>
                  <a:schemeClr val="lt1"/>
                </a:solidFill>
              </a:defRPr>
            </a:lvl3pPr>
            <a:lvl4pPr marL="1828800" lvl="3" indent="-273050" algn="l" rtl="0">
              <a:lnSpc>
                <a:spcPct val="100000"/>
              </a:lnSpc>
              <a:spcBef>
                <a:spcPts val="200"/>
              </a:spcBef>
              <a:spcAft>
                <a:spcPts val="0"/>
              </a:spcAft>
              <a:buClr>
                <a:schemeClr val="lt1"/>
              </a:buClr>
              <a:buSzPts val="700"/>
              <a:buChar char="•"/>
              <a:defRPr sz="800">
                <a:solidFill>
                  <a:schemeClr val="lt1"/>
                </a:solidFill>
              </a:defRPr>
            </a:lvl4pPr>
            <a:lvl5pPr marL="2286000" lvl="4" indent="-273050" algn="l" rtl="0">
              <a:lnSpc>
                <a:spcPct val="100000"/>
              </a:lnSpc>
              <a:spcBef>
                <a:spcPts val="200"/>
              </a:spcBef>
              <a:spcAft>
                <a:spcPts val="0"/>
              </a:spcAft>
              <a:buClr>
                <a:schemeClr val="lt1"/>
              </a:buClr>
              <a:buSzPts val="700"/>
              <a:buChar char="–"/>
              <a:defRPr sz="800">
                <a:solidFill>
                  <a:schemeClr val="lt1"/>
                </a:solidFill>
              </a:defRPr>
            </a:lvl5pPr>
            <a:lvl6pPr marL="2743200" lvl="5" indent="-304800" algn="l" rtl="0">
              <a:lnSpc>
                <a:spcPct val="100000"/>
              </a:lnSpc>
              <a:spcBef>
                <a:spcPts val="1400"/>
              </a:spcBef>
              <a:spcAft>
                <a:spcPts val="0"/>
              </a:spcAft>
              <a:buClr>
                <a:schemeClr val="lt1"/>
              </a:buClr>
              <a:buSzPts val="1200"/>
              <a:buAutoNum type="arabicPeriod"/>
              <a:defRPr sz="1400">
                <a:solidFill>
                  <a:schemeClr val="lt1"/>
                </a:solidFill>
              </a:defRPr>
            </a:lvl6pPr>
            <a:lvl7pPr marL="3200400" lvl="6" indent="-285750" algn="l" rtl="0">
              <a:lnSpc>
                <a:spcPct val="100000"/>
              </a:lnSpc>
              <a:spcBef>
                <a:spcPts val="200"/>
              </a:spcBef>
              <a:spcAft>
                <a:spcPts val="0"/>
              </a:spcAft>
              <a:buClr>
                <a:schemeClr val="lt1"/>
              </a:buClr>
              <a:buSzPts val="900"/>
              <a:buAutoNum type="alphaLcPeriod"/>
              <a:defRPr sz="1100">
                <a:solidFill>
                  <a:schemeClr val="lt1"/>
                </a:solidFill>
              </a:defRPr>
            </a:lvl7pPr>
            <a:lvl8pPr marL="3657600" lvl="7" indent="-279400" algn="l" rtl="0">
              <a:lnSpc>
                <a:spcPct val="90000"/>
              </a:lnSpc>
              <a:spcBef>
                <a:spcPts val="500"/>
              </a:spcBef>
              <a:spcAft>
                <a:spcPts val="0"/>
              </a:spcAft>
              <a:buClr>
                <a:schemeClr val="lt1"/>
              </a:buClr>
              <a:buSzPts val="800"/>
              <a:buAutoNum type="romanLcPeriod"/>
              <a:defRPr sz="900">
                <a:solidFill>
                  <a:schemeClr val="lt1"/>
                </a:solidFill>
              </a:defRPr>
            </a:lvl8pPr>
            <a:lvl9pPr marL="4114800" lvl="8" indent="-304800" algn="l" rtl="0">
              <a:lnSpc>
                <a:spcPct val="100000"/>
              </a:lnSpc>
              <a:spcBef>
                <a:spcPts val="1400"/>
              </a:spcBef>
              <a:spcAft>
                <a:spcPts val="0"/>
              </a:spcAft>
              <a:buClr>
                <a:schemeClr val="lt1"/>
              </a:buClr>
              <a:buSzPts val="1200"/>
              <a:buAutoNum type="alphaUcPeriod"/>
              <a:defRPr sz="1400">
                <a:solidFill>
                  <a:schemeClr val="lt1"/>
                </a:solidFill>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Two Content Dynamic – Right">
  <p:cSld name="Two Content Dynamic – Right">
    <p:spTree>
      <p:nvGrpSpPr>
        <p:cNvPr id="1" name="Shape 1002"/>
        <p:cNvGrpSpPr/>
        <p:nvPr/>
      </p:nvGrpSpPr>
      <p:grpSpPr>
        <a:xfrm>
          <a:off x="0" y="0"/>
          <a:ext cx="0" cy="0"/>
          <a:chOff x="0" y="0"/>
          <a:chExt cx="0" cy="0"/>
        </a:xfrm>
      </p:grpSpPr>
      <p:sp>
        <p:nvSpPr>
          <p:cNvPr id="1003" name="Google Shape;1003;p84"/>
          <p:cNvSpPr txBox="1">
            <a:spLocks noGrp="1"/>
          </p:cNvSpPr>
          <p:nvPr>
            <p:ph type="body" idx="1"/>
          </p:nvPr>
        </p:nvSpPr>
        <p:spPr>
          <a:xfrm>
            <a:off x="456129" y="1200150"/>
            <a:ext cx="6173700" cy="3429000"/>
          </a:xfrm>
          <a:prstGeom prst="rect">
            <a:avLst/>
          </a:prstGeom>
          <a:noFill/>
          <a:ln>
            <a:noFill/>
          </a:ln>
        </p:spPr>
        <p:txBody>
          <a:bodyPr spcFirstLastPara="1" wrap="square" lIns="0" tIns="0" rIns="0" bIns="0" anchor="t" anchorCtr="0">
            <a:noAutofit/>
          </a:bodyPr>
          <a:lstStyle>
            <a:lvl1pPr marL="457200" lvl="0" indent="-317500" algn="l" rtl="0">
              <a:lnSpc>
                <a:spcPct val="100000"/>
              </a:lnSpc>
              <a:spcBef>
                <a:spcPts val="1400"/>
              </a:spcBef>
              <a:spcAft>
                <a:spcPts val="0"/>
              </a:spcAft>
              <a:buSzPts val="1400"/>
              <a:buChar char="​"/>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285750" algn="l" rtl="0">
              <a:lnSpc>
                <a:spcPct val="100000"/>
              </a:lnSpc>
              <a:spcBef>
                <a:spcPts val="200"/>
              </a:spcBef>
              <a:spcAft>
                <a:spcPts val="0"/>
              </a:spcAft>
              <a:buSzPts val="9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004" name="Google Shape;1004;p84"/>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1005" name="Google Shape;1005;p84"/>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1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006" name="Google Shape;1006;p84"/>
          <p:cNvSpPr txBox="1">
            <a:spLocks noGrp="1"/>
          </p:cNvSpPr>
          <p:nvPr>
            <p:ph type="subTitle" idx="2"/>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rtl="0">
              <a:lnSpc>
                <a:spcPct val="100000"/>
              </a:lnSpc>
              <a:spcBef>
                <a:spcPts val="0"/>
              </a:spcBef>
              <a:spcAft>
                <a:spcPts val="0"/>
              </a:spcAft>
              <a:buSzPts val="1400"/>
              <a:buNone/>
              <a:defRPr sz="1500">
                <a:solidFill>
                  <a:schemeClr val="accent4"/>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sp>
        <p:nvSpPr>
          <p:cNvPr id="1007" name="Google Shape;1007;p84"/>
          <p:cNvSpPr txBox="1">
            <a:spLocks noGrp="1"/>
          </p:cNvSpPr>
          <p:nvPr>
            <p:ph type="body" idx="3"/>
          </p:nvPr>
        </p:nvSpPr>
        <p:spPr>
          <a:xfrm>
            <a:off x="6972926" y="1200150"/>
            <a:ext cx="2171100" cy="3429000"/>
          </a:xfrm>
          <a:prstGeom prst="rect">
            <a:avLst/>
          </a:prstGeom>
          <a:solidFill>
            <a:schemeClr val="accent1"/>
          </a:solidFill>
          <a:ln>
            <a:noFill/>
          </a:ln>
        </p:spPr>
        <p:txBody>
          <a:bodyPr spcFirstLastPara="1" wrap="square" lIns="342950" tIns="342950" rIns="445850" bIns="342950" anchor="t" anchorCtr="0">
            <a:noAutofit/>
          </a:bodyPr>
          <a:lstStyle>
            <a:lvl1pPr marL="457200" lvl="0" indent="-298450" algn="l" rtl="0">
              <a:lnSpc>
                <a:spcPct val="100000"/>
              </a:lnSpc>
              <a:spcBef>
                <a:spcPts val="1400"/>
              </a:spcBef>
              <a:spcAft>
                <a:spcPts val="0"/>
              </a:spcAft>
              <a:buSzPts val="1100"/>
              <a:buChar char="​"/>
              <a:defRPr sz="1200">
                <a:solidFill>
                  <a:schemeClr val="lt1"/>
                </a:solidFill>
              </a:defRPr>
            </a:lvl1pPr>
            <a:lvl2pPr marL="914400" lvl="1" indent="-285750" algn="l" rtl="0">
              <a:lnSpc>
                <a:spcPct val="100000"/>
              </a:lnSpc>
              <a:spcBef>
                <a:spcPts val="200"/>
              </a:spcBef>
              <a:spcAft>
                <a:spcPts val="0"/>
              </a:spcAft>
              <a:buClr>
                <a:schemeClr val="lt1"/>
              </a:buClr>
              <a:buSzPts val="900"/>
              <a:buChar char="•"/>
              <a:defRPr sz="1100">
                <a:solidFill>
                  <a:schemeClr val="lt1"/>
                </a:solidFill>
              </a:defRPr>
            </a:lvl2pPr>
            <a:lvl3pPr marL="1371600" lvl="2" indent="-279400" algn="l" rtl="0">
              <a:lnSpc>
                <a:spcPct val="100000"/>
              </a:lnSpc>
              <a:spcBef>
                <a:spcPts val="200"/>
              </a:spcBef>
              <a:spcAft>
                <a:spcPts val="0"/>
              </a:spcAft>
              <a:buClr>
                <a:schemeClr val="lt1"/>
              </a:buClr>
              <a:buSzPts val="800"/>
              <a:buChar char="–"/>
              <a:defRPr sz="900">
                <a:solidFill>
                  <a:schemeClr val="lt1"/>
                </a:solidFill>
              </a:defRPr>
            </a:lvl3pPr>
            <a:lvl4pPr marL="1828800" lvl="3" indent="-273050" algn="l" rtl="0">
              <a:lnSpc>
                <a:spcPct val="100000"/>
              </a:lnSpc>
              <a:spcBef>
                <a:spcPts val="200"/>
              </a:spcBef>
              <a:spcAft>
                <a:spcPts val="0"/>
              </a:spcAft>
              <a:buClr>
                <a:schemeClr val="lt1"/>
              </a:buClr>
              <a:buSzPts val="700"/>
              <a:buChar char="•"/>
              <a:defRPr sz="800">
                <a:solidFill>
                  <a:schemeClr val="lt1"/>
                </a:solidFill>
              </a:defRPr>
            </a:lvl4pPr>
            <a:lvl5pPr marL="2286000" lvl="4" indent="-273050" algn="l" rtl="0">
              <a:lnSpc>
                <a:spcPct val="100000"/>
              </a:lnSpc>
              <a:spcBef>
                <a:spcPts val="200"/>
              </a:spcBef>
              <a:spcAft>
                <a:spcPts val="0"/>
              </a:spcAft>
              <a:buClr>
                <a:schemeClr val="lt1"/>
              </a:buClr>
              <a:buSzPts val="700"/>
              <a:buChar char="–"/>
              <a:defRPr sz="800">
                <a:solidFill>
                  <a:schemeClr val="lt1"/>
                </a:solidFill>
              </a:defRPr>
            </a:lvl5pPr>
            <a:lvl6pPr marL="2743200" lvl="5" indent="-317500" algn="l" rtl="0">
              <a:lnSpc>
                <a:spcPct val="100000"/>
              </a:lnSpc>
              <a:spcBef>
                <a:spcPts val="1400"/>
              </a:spcBef>
              <a:spcAft>
                <a:spcPts val="0"/>
              </a:spcAft>
              <a:buClr>
                <a:schemeClr val="lt1"/>
              </a:buClr>
              <a:buSzPts val="1400"/>
              <a:buAutoNum type="arabicPeriod"/>
              <a:defRPr>
                <a:solidFill>
                  <a:schemeClr val="lt1"/>
                </a:solidFill>
              </a:defRPr>
            </a:lvl6pPr>
            <a:lvl7pPr marL="3200400" lvl="6" indent="-298450" algn="l" rtl="0">
              <a:lnSpc>
                <a:spcPct val="100000"/>
              </a:lnSpc>
              <a:spcBef>
                <a:spcPts val="200"/>
              </a:spcBef>
              <a:spcAft>
                <a:spcPts val="0"/>
              </a:spcAft>
              <a:buClr>
                <a:schemeClr val="lt1"/>
              </a:buClr>
              <a:buSzPts val="1100"/>
              <a:buAutoNum type="alphaLcPeriod"/>
              <a:defRPr>
                <a:solidFill>
                  <a:schemeClr val="lt1"/>
                </a:solidFill>
              </a:defRPr>
            </a:lvl7pPr>
            <a:lvl8pPr marL="3657600" lvl="7" indent="-285750" algn="l" rtl="0">
              <a:lnSpc>
                <a:spcPct val="90000"/>
              </a:lnSpc>
              <a:spcBef>
                <a:spcPts val="500"/>
              </a:spcBef>
              <a:spcAft>
                <a:spcPts val="0"/>
              </a:spcAft>
              <a:buClr>
                <a:schemeClr val="lt1"/>
              </a:buClr>
              <a:buSzPts val="900"/>
              <a:buAutoNum type="romanLcPeriod"/>
              <a:defRPr>
                <a:solidFill>
                  <a:schemeClr val="lt1"/>
                </a:solidFill>
              </a:defRPr>
            </a:lvl8pPr>
            <a:lvl9pPr marL="4114800" lvl="8" indent="-317500" algn="l" rtl="0">
              <a:lnSpc>
                <a:spcPct val="100000"/>
              </a:lnSpc>
              <a:spcBef>
                <a:spcPts val="1400"/>
              </a:spcBef>
              <a:spcAft>
                <a:spcPts val="0"/>
              </a:spcAft>
              <a:buClr>
                <a:schemeClr val="lt1"/>
              </a:buClr>
              <a:buSzPts val="1400"/>
              <a:buAutoNum type="alphaUcPeriod"/>
              <a:defRPr>
                <a:solidFill>
                  <a:schemeClr val="lt1"/>
                </a:solidFill>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Three-Content">
  <p:cSld name="Three-Content">
    <p:spTree>
      <p:nvGrpSpPr>
        <p:cNvPr id="1" name="Shape 1008"/>
        <p:cNvGrpSpPr/>
        <p:nvPr/>
      </p:nvGrpSpPr>
      <p:grpSpPr>
        <a:xfrm>
          <a:off x="0" y="0"/>
          <a:ext cx="0" cy="0"/>
          <a:chOff x="0" y="0"/>
          <a:chExt cx="0" cy="0"/>
        </a:xfrm>
      </p:grpSpPr>
      <p:sp>
        <p:nvSpPr>
          <p:cNvPr id="1009" name="Google Shape;1009;p85"/>
          <p:cNvSpPr txBox="1">
            <a:spLocks noGrp="1"/>
          </p:cNvSpPr>
          <p:nvPr>
            <p:ph type="body" idx="1"/>
          </p:nvPr>
        </p:nvSpPr>
        <p:spPr>
          <a:xfrm>
            <a:off x="462498" y="1886365"/>
            <a:ext cx="2511000" cy="2743200"/>
          </a:xfrm>
          <a:prstGeom prst="rect">
            <a:avLst/>
          </a:prstGeom>
          <a:solidFill>
            <a:schemeClr val="lt2"/>
          </a:solidFill>
          <a:ln>
            <a:noFill/>
          </a:ln>
        </p:spPr>
        <p:txBody>
          <a:bodyPr spcFirstLastPara="1" wrap="square" lIns="137175" tIns="205750" rIns="137175" bIns="0" anchor="t" anchorCtr="0">
            <a:noAutofit/>
          </a:bodyPr>
          <a:lstStyle>
            <a:lvl1pPr marL="457200" lvl="0" indent="-298450" algn="l" rtl="0">
              <a:lnSpc>
                <a:spcPct val="100000"/>
              </a:lnSpc>
              <a:spcBef>
                <a:spcPts val="900"/>
              </a:spcBef>
              <a:spcAft>
                <a:spcPts val="0"/>
              </a:spcAft>
              <a:buSzPts val="1100"/>
              <a:buChar char="​"/>
              <a:defRPr sz="1200"/>
            </a:lvl1pPr>
            <a:lvl2pPr marL="914400" lvl="1" indent="-285750" algn="l" rtl="0">
              <a:lnSpc>
                <a:spcPct val="100000"/>
              </a:lnSpc>
              <a:spcBef>
                <a:spcPts val="200"/>
              </a:spcBef>
              <a:spcAft>
                <a:spcPts val="0"/>
              </a:spcAft>
              <a:buSzPts val="900"/>
              <a:buChar char="•"/>
              <a:defRPr sz="1100"/>
            </a:lvl2pPr>
            <a:lvl3pPr marL="1371600" lvl="2" indent="-285750" algn="l" rtl="0">
              <a:lnSpc>
                <a:spcPct val="100000"/>
              </a:lnSpc>
              <a:spcBef>
                <a:spcPts val="200"/>
              </a:spcBef>
              <a:spcAft>
                <a:spcPts val="0"/>
              </a:spcAft>
              <a:buSzPts val="900"/>
              <a:buChar char="–"/>
              <a:defRPr sz="1100"/>
            </a:lvl3pPr>
            <a:lvl4pPr marL="1828800" lvl="3" indent="-279400" algn="l" rtl="0">
              <a:lnSpc>
                <a:spcPct val="100000"/>
              </a:lnSpc>
              <a:spcBef>
                <a:spcPts val="200"/>
              </a:spcBef>
              <a:spcAft>
                <a:spcPts val="0"/>
              </a:spcAft>
              <a:buSzPts val="800"/>
              <a:buChar char="•"/>
              <a:defRPr sz="900"/>
            </a:lvl4pPr>
            <a:lvl5pPr marL="2286000" lvl="4" indent="-279400" algn="l" rtl="0">
              <a:lnSpc>
                <a:spcPct val="100000"/>
              </a:lnSpc>
              <a:spcBef>
                <a:spcPts val="200"/>
              </a:spcBef>
              <a:spcAft>
                <a:spcPts val="0"/>
              </a:spcAft>
              <a:buSzPts val="800"/>
              <a:buChar char="–"/>
              <a:defRPr sz="900"/>
            </a:lvl5pPr>
            <a:lvl6pPr marL="2743200" lvl="5" indent="-298450" algn="l" rtl="0">
              <a:lnSpc>
                <a:spcPct val="100000"/>
              </a:lnSpc>
              <a:spcBef>
                <a:spcPts val="1400"/>
              </a:spcBef>
              <a:spcAft>
                <a:spcPts val="0"/>
              </a:spcAft>
              <a:buSzPts val="1100"/>
              <a:buAutoNum type="arabicPeriod"/>
              <a:defRPr sz="1200"/>
            </a:lvl6pPr>
            <a:lvl7pPr marL="3200400" lvl="6" indent="-279400" algn="l" rtl="0">
              <a:lnSpc>
                <a:spcPct val="100000"/>
              </a:lnSpc>
              <a:spcBef>
                <a:spcPts val="200"/>
              </a:spcBef>
              <a:spcAft>
                <a:spcPts val="0"/>
              </a:spcAft>
              <a:buSzPts val="800"/>
              <a:buAutoNum type="alphaLcPeriod"/>
              <a:defRPr sz="900"/>
            </a:lvl7pPr>
            <a:lvl8pPr marL="3657600" lvl="7" indent="-273050" algn="l" rtl="0">
              <a:lnSpc>
                <a:spcPct val="90000"/>
              </a:lnSpc>
              <a:spcBef>
                <a:spcPts val="500"/>
              </a:spcBef>
              <a:spcAft>
                <a:spcPts val="0"/>
              </a:spcAft>
              <a:buSzPts val="700"/>
              <a:buAutoNum type="romanLcPeriod"/>
              <a:defRPr sz="800"/>
            </a:lvl8pPr>
            <a:lvl9pPr marL="4114800" lvl="8" indent="-298450" algn="l" rtl="0">
              <a:lnSpc>
                <a:spcPct val="100000"/>
              </a:lnSpc>
              <a:spcBef>
                <a:spcPts val="1400"/>
              </a:spcBef>
              <a:spcAft>
                <a:spcPts val="0"/>
              </a:spcAft>
              <a:buSzPts val="1100"/>
              <a:buAutoNum type="alphaUcPeriod"/>
              <a:defRPr sz="1200"/>
            </a:lvl9pPr>
          </a:lstStyle>
          <a:p>
            <a:endParaRPr/>
          </a:p>
        </p:txBody>
      </p:sp>
      <p:sp>
        <p:nvSpPr>
          <p:cNvPr id="1010" name="Google Shape;1010;p85"/>
          <p:cNvSpPr txBox="1">
            <a:spLocks noGrp="1"/>
          </p:cNvSpPr>
          <p:nvPr>
            <p:ph type="body" idx="2"/>
          </p:nvPr>
        </p:nvSpPr>
        <p:spPr>
          <a:xfrm>
            <a:off x="3315621" y="1886365"/>
            <a:ext cx="2512800" cy="2743200"/>
          </a:xfrm>
          <a:prstGeom prst="rect">
            <a:avLst/>
          </a:prstGeom>
          <a:solidFill>
            <a:schemeClr val="lt2"/>
          </a:solidFill>
          <a:ln>
            <a:noFill/>
          </a:ln>
        </p:spPr>
        <p:txBody>
          <a:bodyPr spcFirstLastPara="1" wrap="square" lIns="137175" tIns="205750" rIns="137175" bIns="0" anchor="t" anchorCtr="0">
            <a:noAutofit/>
          </a:bodyPr>
          <a:lstStyle>
            <a:lvl1pPr marL="457200" lvl="0" indent="-298450" algn="l" rtl="0">
              <a:lnSpc>
                <a:spcPct val="100000"/>
              </a:lnSpc>
              <a:spcBef>
                <a:spcPts val="900"/>
              </a:spcBef>
              <a:spcAft>
                <a:spcPts val="0"/>
              </a:spcAft>
              <a:buSzPts val="1100"/>
              <a:buChar char="​"/>
              <a:defRPr sz="1200"/>
            </a:lvl1pPr>
            <a:lvl2pPr marL="914400" lvl="1" indent="-285750" algn="l" rtl="0">
              <a:lnSpc>
                <a:spcPct val="100000"/>
              </a:lnSpc>
              <a:spcBef>
                <a:spcPts val="200"/>
              </a:spcBef>
              <a:spcAft>
                <a:spcPts val="0"/>
              </a:spcAft>
              <a:buSzPts val="900"/>
              <a:buChar char="•"/>
              <a:defRPr sz="1100"/>
            </a:lvl2pPr>
            <a:lvl3pPr marL="1371600" lvl="2" indent="-285750" algn="l" rtl="0">
              <a:lnSpc>
                <a:spcPct val="100000"/>
              </a:lnSpc>
              <a:spcBef>
                <a:spcPts val="200"/>
              </a:spcBef>
              <a:spcAft>
                <a:spcPts val="0"/>
              </a:spcAft>
              <a:buSzPts val="900"/>
              <a:buChar char="–"/>
              <a:defRPr sz="1100"/>
            </a:lvl3pPr>
            <a:lvl4pPr marL="1828800" lvl="3" indent="-279400" algn="l" rtl="0">
              <a:lnSpc>
                <a:spcPct val="100000"/>
              </a:lnSpc>
              <a:spcBef>
                <a:spcPts val="200"/>
              </a:spcBef>
              <a:spcAft>
                <a:spcPts val="0"/>
              </a:spcAft>
              <a:buSzPts val="800"/>
              <a:buChar char="•"/>
              <a:defRPr sz="900"/>
            </a:lvl4pPr>
            <a:lvl5pPr marL="2286000" lvl="4" indent="-279400" algn="l" rtl="0">
              <a:lnSpc>
                <a:spcPct val="100000"/>
              </a:lnSpc>
              <a:spcBef>
                <a:spcPts val="200"/>
              </a:spcBef>
              <a:spcAft>
                <a:spcPts val="0"/>
              </a:spcAft>
              <a:buSzPts val="800"/>
              <a:buChar char="–"/>
              <a:defRPr sz="900"/>
            </a:lvl5pPr>
            <a:lvl6pPr marL="2743200" lvl="5" indent="-298450" algn="l" rtl="0">
              <a:lnSpc>
                <a:spcPct val="100000"/>
              </a:lnSpc>
              <a:spcBef>
                <a:spcPts val="1400"/>
              </a:spcBef>
              <a:spcAft>
                <a:spcPts val="0"/>
              </a:spcAft>
              <a:buSzPts val="1100"/>
              <a:buAutoNum type="arabicPeriod"/>
              <a:defRPr sz="1200"/>
            </a:lvl6pPr>
            <a:lvl7pPr marL="3200400" lvl="6" indent="-279400" algn="l" rtl="0">
              <a:lnSpc>
                <a:spcPct val="100000"/>
              </a:lnSpc>
              <a:spcBef>
                <a:spcPts val="200"/>
              </a:spcBef>
              <a:spcAft>
                <a:spcPts val="0"/>
              </a:spcAft>
              <a:buSzPts val="800"/>
              <a:buAutoNum type="alphaLcPeriod"/>
              <a:defRPr sz="900"/>
            </a:lvl7pPr>
            <a:lvl8pPr marL="3657600" lvl="7" indent="-273050" algn="l" rtl="0">
              <a:lnSpc>
                <a:spcPct val="90000"/>
              </a:lnSpc>
              <a:spcBef>
                <a:spcPts val="500"/>
              </a:spcBef>
              <a:spcAft>
                <a:spcPts val="0"/>
              </a:spcAft>
              <a:buSzPts val="700"/>
              <a:buAutoNum type="romanLcPeriod"/>
              <a:defRPr sz="800"/>
            </a:lvl8pPr>
            <a:lvl9pPr marL="4114800" lvl="8" indent="-298450" algn="l" rtl="0">
              <a:lnSpc>
                <a:spcPct val="100000"/>
              </a:lnSpc>
              <a:spcBef>
                <a:spcPts val="1400"/>
              </a:spcBef>
              <a:spcAft>
                <a:spcPts val="0"/>
              </a:spcAft>
              <a:buSzPts val="1100"/>
              <a:buAutoNum type="alphaUcPeriod"/>
              <a:defRPr sz="1200"/>
            </a:lvl9pPr>
          </a:lstStyle>
          <a:p>
            <a:endParaRPr/>
          </a:p>
        </p:txBody>
      </p:sp>
      <p:sp>
        <p:nvSpPr>
          <p:cNvPr id="1011" name="Google Shape;1011;p85"/>
          <p:cNvSpPr txBox="1">
            <a:spLocks noGrp="1"/>
          </p:cNvSpPr>
          <p:nvPr>
            <p:ph type="body" idx="3"/>
          </p:nvPr>
        </p:nvSpPr>
        <p:spPr>
          <a:xfrm>
            <a:off x="6178880" y="1886365"/>
            <a:ext cx="2510700" cy="2743200"/>
          </a:xfrm>
          <a:prstGeom prst="rect">
            <a:avLst/>
          </a:prstGeom>
          <a:solidFill>
            <a:schemeClr val="lt2"/>
          </a:solidFill>
          <a:ln>
            <a:noFill/>
          </a:ln>
        </p:spPr>
        <p:txBody>
          <a:bodyPr spcFirstLastPara="1" wrap="square" lIns="137175" tIns="205750" rIns="137175" bIns="0" anchor="t" anchorCtr="0">
            <a:noAutofit/>
          </a:bodyPr>
          <a:lstStyle>
            <a:lvl1pPr marL="457200" lvl="0" indent="-298450" algn="l" rtl="0">
              <a:lnSpc>
                <a:spcPct val="100000"/>
              </a:lnSpc>
              <a:spcBef>
                <a:spcPts val="900"/>
              </a:spcBef>
              <a:spcAft>
                <a:spcPts val="0"/>
              </a:spcAft>
              <a:buSzPts val="1100"/>
              <a:buChar char="​"/>
              <a:defRPr sz="1200"/>
            </a:lvl1pPr>
            <a:lvl2pPr marL="914400" lvl="1" indent="-285750" algn="l" rtl="0">
              <a:lnSpc>
                <a:spcPct val="100000"/>
              </a:lnSpc>
              <a:spcBef>
                <a:spcPts val="200"/>
              </a:spcBef>
              <a:spcAft>
                <a:spcPts val="0"/>
              </a:spcAft>
              <a:buSzPts val="900"/>
              <a:buChar char="•"/>
              <a:defRPr sz="1100"/>
            </a:lvl2pPr>
            <a:lvl3pPr marL="1371600" lvl="2" indent="-285750" algn="l" rtl="0">
              <a:lnSpc>
                <a:spcPct val="100000"/>
              </a:lnSpc>
              <a:spcBef>
                <a:spcPts val="200"/>
              </a:spcBef>
              <a:spcAft>
                <a:spcPts val="0"/>
              </a:spcAft>
              <a:buSzPts val="900"/>
              <a:buChar char="–"/>
              <a:defRPr sz="1100"/>
            </a:lvl3pPr>
            <a:lvl4pPr marL="1828800" lvl="3" indent="-279400" algn="l" rtl="0">
              <a:lnSpc>
                <a:spcPct val="100000"/>
              </a:lnSpc>
              <a:spcBef>
                <a:spcPts val="200"/>
              </a:spcBef>
              <a:spcAft>
                <a:spcPts val="0"/>
              </a:spcAft>
              <a:buSzPts val="800"/>
              <a:buChar char="•"/>
              <a:defRPr sz="900"/>
            </a:lvl4pPr>
            <a:lvl5pPr marL="2286000" lvl="4" indent="-279400" algn="l" rtl="0">
              <a:lnSpc>
                <a:spcPct val="100000"/>
              </a:lnSpc>
              <a:spcBef>
                <a:spcPts val="200"/>
              </a:spcBef>
              <a:spcAft>
                <a:spcPts val="0"/>
              </a:spcAft>
              <a:buSzPts val="800"/>
              <a:buChar char="–"/>
              <a:defRPr sz="900"/>
            </a:lvl5pPr>
            <a:lvl6pPr marL="2743200" lvl="5" indent="-298450" algn="l" rtl="0">
              <a:lnSpc>
                <a:spcPct val="100000"/>
              </a:lnSpc>
              <a:spcBef>
                <a:spcPts val="1400"/>
              </a:spcBef>
              <a:spcAft>
                <a:spcPts val="0"/>
              </a:spcAft>
              <a:buSzPts val="1100"/>
              <a:buAutoNum type="arabicPeriod"/>
              <a:defRPr sz="1200"/>
            </a:lvl6pPr>
            <a:lvl7pPr marL="3200400" lvl="6" indent="-279400" algn="l" rtl="0">
              <a:lnSpc>
                <a:spcPct val="100000"/>
              </a:lnSpc>
              <a:spcBef>
                <a:spcPts val="200"/>
              </a:spcBef>
              <a:spcAft>
                <a:spcPts val="0"/>
              </a:spcAft>
              <a:buSzPts val="800"/>
              <a:buAutoNum type="alphaLcPeriod"/>
              <a:defRPr sz="900"/>
            </a:lvl7pPr>
            <a:lvl8pPr marL="3657600" lvl="7" indent="-273050" algn="l" rtl="0">
              <a:lnSpc>
                <a:spcPct val="90000"/>
              </a:lnSpc>
              <a:spcBef>
                <a:spcPts val="500"/>
              </a:spcBef>
              <a:spcAft>
                <a:spcPts val="0"/>
              </a:spcAft>
              <a:buSzPts val="700"/>
              <a:buAutoNum type="romanLcPeriod"/>
              <a:defRPr sz="800"/>
            </a:lvl8pPr>
            <a:lvl9pPr marL="4114800" lvl="8" indent="-298450" algn="l" rtl="0">
              <a:lnSpc>
                <a:spcPct val="100000"/>
              </a:lnSpc>
              <a:spcBef>
                <a:spcPts val="1400"/>
              </a:spcBef>
              <a:spcAft>
                <a:spcPts val="0"/>
              </a:spcAft>
              <a:buSzPts val="1100"/>
              <a:buAutoNum type="alphaUcPeriod"/>
              <a:defRPr sz="1200"/>
            </a:lvl9pPr>
          </a:lstStyle>
          <a:p>
            <a:endParaRPr/>
          </a:p>
        </p:txBody>
      </p:sp>
      <p:sp>
        <p:nvSpPr>
          <p:cNvPr id="1012" name="Google Shape;1012;p85"/>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1013" name="Google Shape;1013;p85"/>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1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014" name="Google Shape;1014;p85"/>
          <p:cNvSpPr txBox="1">
            <a:spLocks noGrp="1"/>
          </p:cNvSpPr>
          <p:nvPr>
            <p:ph type="subTitle" idx="4"/>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rtl="0">
              <a:lnSpc>
                <a:spcPct val="100000"/>
              </a:lnSpc>
              <a:spcBef>
                <a:spcPts val="0"/>
              </a:spcBef>
              <a:spcAft>
                <a:spcPts val="0"/>
              </a:spcAft>
              <a:buSzPts val="1400"/>
              <a:buNone/>
              <a:defRPr sz="1500">
                <a:solidFill>
                  <a:schemeClr val="accent4"/>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sp>
        <p:nvSpPr>
          <p:cNvPr id="1015" name="Google Shape;1015;p85"/>
          <p:cNvSpPr txBox="1">
            <a:spLocks noGrp="1"/>
          </p:cNvSpPr>
          <p:nvPr>
            <p:ph type="body" idx="5"/>
          </p:nvPr>
        </p:nvSpPr>
        <p:spPr>
          <a:xfrm>
            <a:off x="462498" y="1200150"/>
            <a:ext cx="2510700" cy="685800"/>
          </a:xfrm>
          <a:prstGeom prst="rect">
            <a:avLst/>
          </a:prstGeom>
          <a:solidFill>
            <a:schemeClr val="accent4"/>
          </a:solidFill>
          <a:ln>
            <a:noFill/>
          </a:ln>
        </p:spPr>
        <p:txBody>
          <a:bodyPr spcFirstLastPara="1" wrap="square" lIns="137175" tIns="68575" rIns="137175" bIns="68575" anchor="ctr"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sz="1400">
                <a:solidFill>
                  <a:schemeClr val="lt1"/>
                </a:solidFill>
              </a:defRPr>
            </a:lvl2pPr>
            <a:lvl3pPr marL="1371600" lvl="2" indent="-298450" algn="l" rtl="0">
              <a:lnSpc>
                <a:spcPct val="100000"/>
              </a:lnSpc>
              <a:spcBef>
                <a:spcPts val="200"/>
              </a:spcBef>
              <a:spcAft>
                <a:spcPts val="0"/>
              </a:spcAft>
              <a:buSzPts val="1100"/>
              <a:buChar char="–"/>
              <a:defRPr>
                <a:solidFill>
                  <a:schemeClr val="lt1"/>
                </a:solidFill>
              </a:defRPr>
            </a:lvl3pPr>
            <a:lvl4pPr marL="1828800" lvl="3" indent="-285750" algn="l" rtl="0">
              <a:lnSpc>
                <a:spcPct val="100000"/>
              </a:lnSpc>
              <a:spcBef>
                <a:spcPts val="200"/>
              </a:spcBef>
              <a:spcAft>
                <a:spcPts val="0"/>
              </a:spcAft>
              <a:buSzPts val="900"/>
              <a:buChar char="•"/>
              <a:defRPr>
                <a:solidFill>
                  <a:schemeClr val="lt1"/>
                </a:solidFill>
              </a:defRPr>
            </a:lvl4pPr>
            <a:lvl5pPr marL="2286000" lvl="4" indent="-285750" algn="l" rtl="0">
              <a:lnSpc>
                <a:spcPct val="100000"/>
              </a:lnSpc>
              <a:spcBef>
                <a:spcPts val="200"/>
              </a:spcBef>
              <a:spcAft>
                <a:spcPts val="0"/>
              </a:spcAft>
              <a:buSzPts val="900"/>
              <a:buChar char="–"/>
              <a:defRPr>
                <a:solidFill>
                  <a:schemeClr val="lt1"/>
                </a:solidFill>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016" name="Google Shape;1016;p85"/>
          <p:cNvSpPr txBox="1">
            <a:spLocks noGrp="1"/>
          </p:cNvSpPr>
          <p:nvPr>
            <p:ph type="body" idx="6"/>
          </p:nvPr>
        </p:nvSpPr>
        <p:spPr>
          <a:xfrm>
            <a:off x="3315621" y="1200150"/>
            <a:ext cx="2510700" cy="685800"/>
          </a:xfrm>
          <a:prstGeom prst="rect">
            <a:avLst/>
          </a:prstGeom>
          <a:solidFill>
            <a:schemeClr val="accent1"/>
          </a:solidFill>
          <a:ln>
            <a:noFill/>
          </a:ln>
        </p:spPr>
        <p:txBody>
          <a:bodyPr spcFirstLastPara="1" wrap="square" lIns="137175" tIns="68575" rIns="137175" bIns="68575" anchor="ctr"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sz="1400">
                <a:solidFill>
                  <a:schemeClr val="lt1"/>
                </a:solidFill>
              </a:defRPr>
            </a:lvl2pPr>
            <a:lvl3pPr marL="1371600" lvl="2" indent="-298450" algn="l" rtl="0">
              <a:lnSpc>
                <a:spcPct val="100000"/>
              </a:lnSpc>
              <a:spcBef>
                <a:spcPts val="200"/>
              </a:spcBef>
              <a:spcAft>
                <a:spcPts val="0"/>
              </a:spcAft>
              <a:buSzPts val="1100"/>
              <a:buChar char="–"/>
              <a:defRPr>
                <a:solidFill>
                  <a:schemeClr val="lt1"/>
                </a:solidFill>
              </a:defRPr>
            </a:lvl3pPr>
            <a:lvl4pPr marL="1828800" lvl="3" indent="-285750" algn="l" rtl="0">
              <a:lnSpc>
                <a:spcPct val="100000"/>
              </a:lnSpc>
              <a:spcBef>
                <a:spcPts val="200"/>
              </a:spcBef>
              <a:spcAft>
                <a:spcPts val="0"/>
              </a:spcAft>
              <a:buSzPts val="900"/>
              <a:buChar char="•"/>
              <a:defRPr>
                <a:solidFill>
                  <a:schemeClr val="lt1"/>
                </a:solidFill>
              </a:defRPr>
            </a:lvl4pPr>
            <a:lvl5pPr marL="2286000" lvl="4" indent="-285750" algn="l" rtl="0">
              <a:lnSpc>
                <a:spcPct val="100000"/>
              </a:lnSpc>
              <a:spcBef>
                <a:spcPts val="200"/>
              </a:spcBef>
              <a:spcAft>
                <a:spcPts val="0"/>
              </a:spcAft>
              <a:buSzPts val="900"/>
              <a:buChar char="–"/>
              <a:defRPr>
                <a:solidFill>
                  <a:schemeClr val="lt1"/>
                </a:solidFill>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017" name="Google Shape;1017;p85"/>
          <p:cNvSpPr txBox="1">
            <a:spLocks noGrp="1"/>
          </p:cNvSpPr>
          <p:nvPr>
            <p:ph type="body" idx="7"/>
          </p:nvPr>
        </p:nvSpPr>
        <p:spPr>
          <a:xfrm>
            <a:off x="6178880" y="1200150"/>
            <a:ext cx="2510700" cy="685800"/>
          </a:xfrm>
          <a:prstGeom prst="rect">
            <a:avLst/>
          </a:prstGeom>
          <a:solidFill>
            <a:schemeClr val="accent2"/>
          </a:solidFill>
          <a:ln>
            <a:noFill/>
          </a:ln>
        </p:spPr>
        <p:txBody>
          <a:bodyPr spcFirstLastPara="1" wrap="square" lIns="137175" tIns="68575" rIns="137175" bIns="68575" anchor="ctr"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sz="1400">
                <a:solidFill>
                  <a:schemeClr val="lt1"/>
                </a:solidFill>
              </a:defRPr>
            </a:lvl2pPr>
            <a:lvl3pPr marL="1371600" lvl="2" indent="-298450" algn="l" rtl="0">
              <a:lnSpc>
                <a:spcPct val="100000"/>
              </a:lnSpc>
              <a:spcBef>
                <a:spcPts val="200"/>
              </a:spcBef>
              <a:spcAft>
                <a:spcPts val="0"/>
              </a:spcAft>
              <a:buSzPts val="1100"/>
              <a:buChar char="–"/>
              <a:defRPr>
                <a:solidFill>
                  <a:schemeClr val="lt1"/>
                </a:solidFill>
              </a:defRPr>
            </a:lvl3pPr>
            <a:lvl4pPr marL="1828800" lvl="3" indent="-285750" algn="l" rtl="0">
              <a:lnSpc>
                <a:spcPct val="100000"/>
              </a:lnSpc>
              <a:spcBef>
                <a:spcPts val="200"/>
              </a:spcBef>
              <a:spcAft>
                <a:spcPts val="0"/>
              </a:spcAft>
              <a:buSzPts val="900"/>
              <a:buChar char="•"/>
              <a:defRPr>
                <a:solidFill>
                  <a:schemeClr val="lt1"/>
                </a:solidFill>
              </a:defRPr>
            </a:lvl4pPr>
            <a:lvl5pPr marL="2286000" lvl="4" indent="-285750" algn="l" rtl="0">
              <a:lnSpc>
                <a:spcPct val="100000"/>
              </a:lnSpc>
              <a:spcBef>
                <a:spcPts val="200"/>
              </a:spcBef>
              <a:spcAft>
                <a:spcPts val="0"/>
              </a:spcAft>
              <a:buSzPts val="900"/>
              <a:buChar char="–"/>
              <a:defRPr>
                <a:solidFill>
                  <a:schemeClr val="lt1"/>
                </a:solidFill>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Diagram with Content">
  <p:cSld name="Diagram with Content">
    <p:spTree>
      <p:nvGrpSpPr>
        <p:cNvPr id="1" name="Shape 1018"/>
        <p:cNvGrpSpPr/>
        <p:nvPr/>
      </p:nvGrpSpPr>
      <p:grpSpPr>
        <a:xfrm>
          <a:off x="0" y="0"/>
          <a:ext cx="0" cy="0"/>
          <a:chOff x="0" y="0"/>
          <a:chExt cx="0" cy="0"/>
        </a:xfrm>
      </p:grpSpPr>
      <p:sp>
        <p:nvSpPr>
          <p:cNvPr id="1019" name="Google Shape;1019;p86"/>
          <p:cNvSpPr/>
          <p:nvPr/>
        </p:nvSpPr>
        <p:spPr>
          <a:xfrm>
            <a:off x="1" y="1200151"/>
            <a:ext cx="5943900" cy="34281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100">
              <a:solidFill>
                <a:schemeClr val="accent2"/>
              </a:solidFill>
              <a:latin typeface="Proxima Nova"/>
              <a:ea typeface="Proxima Nova"/>
              <a:cs typeface="Proxima Nova"/>
              <a:sym typeface="Proxima Nova"/>
            </a:endParaRPr>
          </a:p>
        </p:txBody>
      </p:sp>
      <p:cxnSp>
        <p:nvCxnSpPr>
          <p:cNvPr id="1020" name="Google Shape;1020;p86"/>
          <p:cNvCxnSpPr/>
          <p:nvPr/>
        </p:nvCxnSpPr>
        <p:spPr>
          <a:xfrm>
            <a:off x="6286947" y="1206501"/>
            <a:ext cx="2857200" cy="0"/>
          </a:xfrm>
          <a:prstGeom prst="straightConnector1">
            <a:avLst/>
          </a:prstGeom>
          <a:noFill/>
          <a:ln w="25400" cap="flat" cmpd="sng">
            <a:solidFill>
              <a:schemeClr val="accent1"/>
            </a:solidFill>
            <a:prstDash val="solid"/>
            <a:miter lim="800000"/>
            <a:headEnd type="none" w="sm" len="sm"/>
            <a:tailEnd type="none" w="sm" len="sm"/>
          </a:ln>
        </p:spPr>
      </p:cxnSp>
      <p:sp>
        <p:nvSpPr>
          <p:cNvPr id="1021" name="Google Shape;1021;p86"/>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Arial"/>
                <a:ea typeface="Arial"/>
                <a:cs typeface="Arial"/>
                <a:sym typeface="Arial"/>
              </a:rPr>
              <a:t>‹#›</a:t>
            </a:fld>
            <a:endParaRPr sz="1400">
              <a:solidFill>
                <a:schemeClr val="dk1"/>
              </a:solidFill>
              <a:latin typeface="Arial"/>
              <a:ea typeface="Arial"/>
              <a:cs typeface="Arial"/>
              <a:sym typeface="Arial"/>
            </a:endParaRPr>
          </a:p>
        </p:txBody>
      </p:sp>
      <p:sp>
        <p:nvSpPr>
          <p:cNvPr id="1022" name="Google Shape;1022;p86"/>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1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023" name="Google Shape;1023;p86"/>
          <p:cNvSpPr txBox="1">
            <a:spLocks noGrp="1"/>
          </p:cNvSpPr>
          <p:nvPr>
            <p:ph type="body" idx="1"/>
          </p:nvPr>
        </p:nvSpPr>
        <p:spPr>
          <a:xfrm>
            <a:off x="6286947" y="1200150"/>
            <a:ext cx="2857200" cy="3429000"/>
          </a:xfrm>
          <a:prstGeom prst="rect">
            <a:avLst/>
          </a:prstGeom>
          <a:noFill/>
          <a:ln>
            <a:noFill/>
          </a:ln>
        </p:spPr>
        <p:txBody>
          <a:bodyPr spcFirstLastPara="1" wrap="square" lIns="0" tIns="342950" rIns="445850" bIns="342950" anchor="t" anchorCtr="0">
            <a:noAutofit/>
          </a:bodyPr>
          <a:lstStyle>
            <a:lvl1pPr marL="457200" lvl="0" indent="-298450" algn="l" rtl="0">
              <a:lnSpc>
                <a:spcPct val="100000"/>
              </a:lnSpc>
              <a:spcBef>
                <a:spcPts val="1400"/>
              </a:spcBef>
              <a:spcAft>
                <a:spcPts val="0"/>
              </a:spcAft>
              <a:buSzPts val="1100"/>
              <a:buChar char="​"/>
              <a:defRPr sz="1200"/>
            </a:lvl1pPr>
            <a:lvl2pPr marL="914400" lvl="1" indent="-285750" algn="l" rtl="0">
              <a:lnSpc>
                <a:spcPct val="100000"/>
              </a:lnSpc>
              <a:spcBef>
                <a:spcPts val="200"/>
              </a:spcBef>
              <a:spcAft>
                <a:spcPts val="0"/>
              </a:spcAft>
              <a:buSzPts val="900"/>
              <a:buChar char="•"/>
              <a:defRPr sz="1100"/>
            </a:lvl2pPr>
            <a:lvl3pPr marL="1371600" lvl="2" indent="-279400" algn="l" rtl="0">
              <a:lnSpc>
                <a:spcPct val="100000"/>
              </a:lnSpc>
              <a:spcBef>
                <a:spcPts val="200"/>
              </a:spcBef>
              <a:spcAft>
                <a:spcPts val="0"/>
              </a:spcAft>
              <a:buSzPts val="800"/>
              <a:buChar char="–"/>
              <a:defRPr sz="900"/>
            </a:lvl3pPr>
            <a:lvl4pPr marL="1828800" lvl="3" indent="-273050" algn="l" rtl="0">
              <a:lnSpc>
                <a:spcPct val="100000"/>
              </a:lnSpc>
              <a:spcBef>
                <a:spcPts val="200"/>
              </a:spcBef>
              <a:spcAft>
                <a:spcPts val="0"/>
              </a:spcAft>
              <a:buSzPts val="700"/>
              <a:buChar char="•"/>
              <a:defRPr sz="800"/>
            </a:lvl4pPr>
            <a:lvl5pPr marL="2286000" lvl="4" indent="-273050" algn="l" rtl="0">
              <a:lnSpc>
                <a:spcPct val="100000"/>
              </a:lnSpc>
              <a:spcBef>
                <a:spcPts val="200"/>
              </a:spcBef>
              <a:spcAft>
                <a:spcPts val="0"/>
              </a:spcAft>
              <a:buSzPts val="700"/>
              <a:buChar char="–"/>
              <a:defRPr sz="800"/>
            </a:lvl5pPr>
            <a:lvl6pPr marL="2743200" lvl="5" indent="-298450" algn="l" rtl="0">
              <a:lnSpc>
                <a:spcPct val="100000"/>
              </a:lnSpc>
              <a:spcBef>
                <a:spcPts val="1400"/>
              </a:spcBef>
              <a:spcAft>
                <a:spcPts val="0"/>
              </a:spcAft>
              <a:buSzPts val="1100"/>
              <a:buAutoNum type="arabicPeriod"/>
              <a:defRPr sz="1200"/>
            </a:lvl6pPr>
            <a:lvl7pPr marL="3200400" lvl="6" indent="-279400" algn="l" rtl="0">
              <a:lnSpc>
                <a:spcPct val="100000"/>
              </a:lnSpc>
              <a:spcBef>
                <a:spcPts val="200"/>
              </a:spcBef>
              <a:spcAft>
                <a:spcPts val="0"/>
              </a:spcAft>
              <a:buSzPts val="800"/>
              <a:buAutoNum type="alphaLcPeriod"/>
              <a:defRPr sz="900"/>
            </a:lvl7pPr>
            <a:lvl8pPr marL="3657600" lvl="7" indent="-273050" algn="l" rtl="0">
              <a:lnSpc>
                <a:spcPct val="90000"/>
              </a:lnSpc>
              <a:spcBef>
                <a:spcPts val="500"/>
              </a:spcBef>
              <a:spcAft>
                <a:spcPts val="0"/>
              </a:spcAft>
              <a:buSzPts val="700"/>
              <a:buAutoNum type="romanLcPeriod"/>
              <a:defRPr sz="800"/>
            </a:lvl8pPr>
            <a:lvl9pPr marL="4114800" lvl="8" indent="-298450" algn="l" rtl="0">
              <a:lnSpc>
                <a:spcPct val="100000"/>
              </a:lnSpc>
              <a:spcBef>
                <a:spcPts val="1400"/>
              </a:spcBef>
              <a:spcAft>
                <a:spcPts val="0"/>
              </a:spcAft>
              <a:buSzPts val="1100"/>
              <a:buAutoNum type="alphaUcPeriod"/>
              <a:defRPr sz="1200"/>
            </a:lvl9pPr>
          </a:lstStyle>
          <a:p>
            <a:endParaRPr/>
          </a:p>
        </p:txBody>
      </p:sp>
      <p:sp>
        <p:nvSpPr>
          <p:cNvPr id="1024" name="Google Shape;1024;p86"/>
          <p:cNvSpPr txBox="1">
            <a:spLocks noGrp="1"/>
          </p:cNvSpPr>
          <p:nvPr>
            <p:ph type="subTitle" idx="2"/>
          </p:nvPr>
        </p:nvSpPr>
        <p:spPr>
          <a:xfrm>
            <a:off x="444765" y="608872"/>
            <a:ext cx="8224200" cy="186000"/>
          </a:xfrm>
          <a:prstGeom prst="rect">
            <a:avLst/>
          </a:prstGeom>
          <a:noFill/>
          <a:ln>
            <a:noFill/>
          </a:ln>
        </p:spPr>
        <p:txBody>
          <a:bodyPr spcFirstLastPara="1" wrap="square" lIns="0" tIns="0" rIns="0" bIns="0" anchor="t" anchorCtr="0">
            <a:noAutofit/>
          </a:bodyPr>
          <a:lstStyle>
            <a:lvl1pPr lvl="0" algn="l" rtl="0">
              <a:lnSpc>
                <a:spcPct val="100000"/>
              </a:lnSpc>
              <a:spcBef>
                <a:spcPts val="0"/>
              </a:spcBef>
              <a:spcAft>
                <a:spcPts val="0"/>
              </a:spcAft>
              <a:buSzPts val="1400"/>
              <a:buNone/>
              <a:defRPr sz="1500">
                <a:solidFill>
                  <a:schemeClr val="accent4"/>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Outcome / Benefit">
  <p:cSld name="Outcome / Benefit">
    <p:spTree>
      <p:nvGrpSpPr>
        <p:cNvPr id="1" name="Shape 1025"/>
        <p:cNvGrpSpPr/>
        <p:nvPr/>
      </p:nvGrpSpPr>
      <p:grpSpPr>
        <a:xfrm>
          <a:off x="0" y="0"/>
          <a:ext cx="0" cy="0"/>
          <a:chOff x="0" y="0"/>
          <a:chExt cx="0" cy="0"/>
        </a:xfrm>
      </p:grpSpPr>
      <p:sp>
        <p:nvSpPr>
          <p:cNvPr id="1026" name="Google Shape;1026;p87"/>
          <p:cNvSpPr txBox="1">
            <a:spLocks noGrp="1"/>
          </p:cNvSpPr>
          <p:nvPr>
            <p:ph type="body" idx="1"/>
          </p:nvPr>
        </p:nvSpPr>
        <p:spPr>
          <a:xfrm>
            <a:off x="6285756" y="3260928"/>
            <a:ext cx="2402100" cy="1200000"/>
          </a:xfrm>
          <a:prstGeom prst="rect">
            <a:avLst/>
          </a:prstGeom>
          <a:noFill/>
          <a:ln>
            <a:noFill/>
          </a:ln>
        </p:spPr>
        <p:txBody>
          <a:bodyPr spcFirstLastPara="1" wrap="square" lIns="0" tIns="0" rIns="0" bIns="0" anchor="t" anchorCtr="0">
            <a:noAutofit/>
          </a:bodyPr>
          <a:lstStyle>
            <a:lvl1pPr marL="457200" lvl="0" indent="-298450" algn="l" rtl="0">
              <a:lnSpc>
                <a:spcPct val="100000"/>
              </a:lnSpc>
              <a:spcBef>
                <a:spcPts val="1400"/>
              </a:spcBef>
              <a:spcAft>
                <a:spcPts val="0"/>
              </a:spcAft>
              <a:buSzPts val="1100"/>
              <a:buChar char="​"/>
              <a:defRPr sz="1200"/>
            </a:lvl1pPr>
            <a:lvl2pPr marL="914400" lvl="1" indent="-292100" algn="l" rtl="0">
              <a:lnSpc>
                <a:spcPct val="100000"/>
              </a:lnSpc>
              <a:spcBef>
                <a:spcPts val="200"/>
              </a:spcBef>
              <a:spcAft>
                <a:spcPts val="0"/>
              </a:spcAft>
              <a:buSzPts val="1000"/>
              <a:buChar char="•"/>
              <a:defRPr sz="1100"/>
            </a:lvl2pPr>
            <a:lvl3pPr marL="1371600" lvl="2" indent="-292100" algn="l" rtl="0">
              <a:lnSpc>
                <a:spcPct val="100000"/>
              </a:lnSpc>
              <a:spcBef>
                <a:spcPts val="200"/>
              </a:spcBef>
              <a:spcAft>
                <a:spcPts val="0"/>
              </a:spcAft>
              <a:buSzPts val="1000"/>
              <a:buChar char="–"/>
              <a:defRPr sz="1100"/>
            </a:lvl3pPr>
            <a:lvl4pPr marL="1828800" lvl="3" indent="-317500" algn="l" rtl="0">
              <a:lnSpc>
                <a:spcPct val="100000"/>
              </a:lnSpc>
              <a:spcBef>
                <a:spcPts val="200"/>
              </a:spcBef>
              <a:spcAft>
                <a:spcPts val="0"/>
              </a:spcAft>
              <a:buSzPts val="1400"/>
              <a:buChar char="•"/>
              <a:defRPr sz="1200"/>
            </a:lvl4pPr>
            <a:lvl5pPr marL="2286000" lvl="4" indent="-317500" algn="l" rtl="0">
              <a:lnSpc>
                <a:spcPct val="100000"/>
              </a:lnSpc>
              <a:spcBef>
                <a:spcPts val="200"/>
              </a:spcBef>
              <a:spcAft>
                <a:spcPts val="0"/>
              </a:spcAft>
              <a:buSzPts val="1400"/>
              <a:buChar char="–"/>
              <a:defRPr sz="1200"/>
            </a:lvl5pPr>
            <a:lvl6pPr marL="2743200" lvl="5" indent="-317500" algn="l" rtl="0">
              <a:lnSpc>
                <a:spcPct val="100000"/>
              </a:lnSpc>
              <a:spcBef>
                <a:spcPts val="1400"/>
              </a:spcBef>
              <a:spcAft>
                <a:spcPts val="0"/>
              </a:spcAft>
              <a:buSzPts val="1400"/>
              <a:buAutoNum type="arabicPeriod"/>
              <a:defRPr sz="1700"/>
            </a:lvl6pPr>
            <a:lvl7pPr marL="3200400" lvl="6" indent="-317500" algn="l" rtl="0">
              <a:lnSpc>
                <a:spcPct val="100000"/>
              </a:lnSpc>
              <a:spcBef>
                <a:spcPts val="200"/>
              </a:spcBef>
              <a:spcAft>
                <a:spcPts val="0"/>
              </a:spcAft>
              <a:buSzPts val="1400"/>
              <a:buAutoNum type="alphaLcPeriod"/>
              <a:defRPr sz="1400"/>
            </a:lvl7pPr>
            <a:lvl8pPr marL="3657600" lvl="7" indent="-317500" algn="l" rtl="0">
              <a:lnSpc>
                <a:spcPct val="90000"/>
              </a:lnSpc>
              <a:spcBef>
                <a:spcPts val="500"/>
              </a:spcBef>
              <a:spcAft>
                <a:spcPts val="0"/>
              </a:spcAft>
              <a:buSzPts val="1400"/>
              <a:buAutoNum type="romanLcPeriod"/>
              <a:defRPr sz="1200"/>
            </a:lvl8pPr>
            <a:lvl9pPr marL="4114800" lvl="8" indent="-317500" algn="l" rtl="0">
              <a:lnSpc>
                <a:spcPct val="100000"/>
              </a:lnSpc>
              <a:spcBef>
                <a:spcPts val="1400"/>
              </a:spcBef>
              <a:spcAft>
                <a:spcPts val="0"/>
              </a:spcAft>
              <a:buSzPts val="1400"/>
              <a:buAutoNum type="alphaUcPeriod"/>
              <a:defRPr sz="1700"/>
            </a:lvl9pPr>
          </a:lstStyle>
          <a:p>
            <a:endParaRPr/>
          </a:p>
        </p:txBody>
      </p:sp>
      <p:sp>
        <p:nvSpPr>
          <p:cNvPr id="1027" name="Google Shape;1027;p87"/>
          <p:cNvSpPr txBox="1">
            <a:spLocks noGrp="1"/>
          </p:cNvSpPr>
          <p:nvPr>
            <p:ph type="body" idx="2"/>
          </p:nvPr>
        </p:nvSpPr>
        <p:spPr>
          <a:xfrm>
            <a:off x="6285756" y="1547286"/>
            <a:ext cx="2402100" cy="1200000"/>
          </a:xfrm>
          <a:prstGeom prst="rect">
            <a:avLst/>
          </a:prstGeom>
          <a:noFill/>
          <a:ln>
            <a:noFill/>
          </a:ln>
        </p:spPr>
        <p:txBody>
          <a:bodyPr spcFirstLastPara="1" wrap="square" lIns="0" tIns="0" rIns="0" bIns="0" anchor="t" anchorCtr="0">
            <a:noAutofit/>
          </a:bodyPr>
          <a:lstStyle>
            <a:lvl1pPr marL="457200" lvl="0" indent="-298450" algn="l" rtl="0">
              <a:lnSpc>
                <a:spcPct val="100000"/>
              </a:lnSpc>
              <a:spcBef>
                <a:spcPts val="1400"/>
              </a:spcBef>
              <a:spcAft>
                <a:spcPts val="0"/>
              </a:spcAft>
              <a:buSzPts val="1100"/>
              <a:buChar char="​"/>
              <a:defRPr sz="1200"/>
            </a:lvl1pPr>
            <a:lvl2pPr marL="914400" lvl="1" indent="-292100" algn="l" rtl="0">
              <a:lnSpc>
                <a:spcPct val="100000"/>
              </a:lnSpc>
              <a:spcBef>
                <a:spcPts val="200"/>
              </a:spcBef>
              <a:spcAft>
                <a:spcPts val="0"/>
              </a:spcAft>
              <a:buSzPts val="1000"/>
              <a:buChar char="•"/>
              <a:defRPr sz="1100"/>
            </a:lvl2pPr>
            <a:lvl3pPr marL="1371600" lvl="2" indent="-292100" algn="l" rtl="0">
              <a:lnSpc>
                <a:spcPct val="100000"/>
              </a:lnSpc>
              <a:spcBef>
                <a:spcPts val="200"/>
              </a:spcBef>
              <a:spcAft>
                <a:spcPts val="0"/>
              </a:spcAft>
              <a:buSzPts val="1000"/>
              <a:buChar char="–"/>
              <a:defRPr sz="1100"/>
            </a:lvl3pPr>
            <a:lvl4pPr marL="1828800" lvl="3" indent="-317500" algn="l" rtl="0">
              <a:lnSpc>
                <a:spcPct val="100000"/>
              </a:lnSpc>
              <a:spcBef>
                <a:spcPts val="200"/>
              </a:spcBef>
              <a:spcAft>
                <a:spcPts val="0"/>
              </a:spcAft>
              <a:buSzPts val="1400"/>
              <a:buChar char="•"/>
              <a:defRPr sz="1200"/>
            </a:lvl4pPr>
            <a:lvl5pPr marL="2286000" lvl="4" indent="-317500" algn="l" rtl="0">
              <a:lnSpc>
                <a:spcPct val="100000"/>
              </a:lnSpc>
              <a:spcBef>
                <a:spcPts val="200"/>
              </a:spcBef>
              <a:spcAft>
                <a:spcPts val="0"/>
              </a:spcAft>
              <a:buSzPts val="1400"/>
              <a:buChar char="–"/>
              <a:defRPr sz="1200"/>
            </a:lvl5pPr>
            <a:lvl6pPr marL="2743200" lvl="5" indent="-317500" algn="l" rtl="0">
              <a:lnSpc>
                <a:spcPct val="100000"/>
              </a:lnSpc>
              <a:spcBef>
                <a:spcPts val="1400"/>
              </a:spcBef>
              <a:spcAft>
                <a:spcPts val="0"/>
              </a:spcAft>
              <a:buSzPts val="1400"/>
              <a:buAutoNum type="arabicPeriod"/>
              <a:defRPr sz="1700"/>
            </a:lvl6pPr>
            <a:lvl7pPr marL="3200400" lvl="6" indent="-317500" algn="l" rtl="0">
              <a:lnSpc>
                <a:spcPct val="100000"/>
              </a:lnSpc>
              <a:spcBef>
                <a:spcPts val="200"/>
              </a:spcBef>
              <a:spcAft>
                <a:spcPts val="0"/>
              </a:spcAft>
              <a:buSzPts val="1400"/>
              <a:buAutoNum type="alphaLcPeriod"/>
              <a:defRPr sz="1400"/>
            </a:lvl7pPr>
            <a:lvl8pPr marL="3657600" lvl="7" indent="-317500" algn="l" rtl="0">
              <a:lnSpc>
                <a:spcPct val="90000"/>
              </a:lnSpc>
              <a:spcBef>
                <a:spcPts val="500"/>
              </a:spcBef>
              <a:spcAft>
                <a:spcPts val="0"/>
              </a:spcAft>
              <a:buSzPts val="1400"/>
              <a:buAutoNum type="romanLcPeriod"/>
              <a:defRPr sz="1200"/>
            </a:lvl8pPr>
            <a:lvl9pPr marL="4114800" lvl="8" indent="-317500" algn="l" rtl="0">
              <a:lnSpc>
                <a:spcPct val="100000"/>
              </a:lnSpc>
              <a:spcBef>
                <a:spcPts val="1400"/>
              </a:spcBef>
              <a:spcAft>
                <a:spcPts val="0"/>
              </a:spcAft>
              <a:buSzPts val="1400"/>
              <a:buAutoNum type="alphaUcPeriod"/>
              <a:defRPr sz="1700"/>
            </a:lvl9pPr>
          </a:lstStyle>
          <a:p>
            <a:endParaRPr/>
          </a:p>
        </p:txBody>
      </p:sp>
      <p:sp>
        <p:nvSpPr>
          <p:cNvPr id="1028" name="Google Shape;1028;p87"/>
          <p:cNvSpPr txBox="1">
            <a:spLocks noGrp="1"/>
          </p:cNvSpPr>
          <p:nvPr>
            <p:ph type="body" idx="3"/>
          </p:nvPr>
        </p:nvSpPr>
        <p:spPr>
          <a:xfrm>
            <a:off x="6286947" y="1274766"/>
            <a:ext cx="1505400" cy="223800"/>
          </a:xfrm>
          <a:prstGeom prst="rect">
            <a:avLst/>
          </a:prstGeom>
          <a:noFill/>
          <a:ln>
            <a:noFill/>
          </a:ln>
        </p:spPr>
        <p:txBody>
          <a:bodyPr spcFirstLastPara="1" wrap="square" lIns="0" tIns="0" rIns="0" bIns="0" anchor="b" anchorCtr="0">
            <a:noAutofit/>
          </a:bodyPr>
          <a:lstStyle>
            <a:lvl1pPr marL="457200" lvl="0" indent="-298450" algn="l" rtl="0">
              <a:lnSpc>
                <a:spcPct val="100000"/>
              </a:lnSpc>
              <a:spcBef>
                <a:spcPts val="1400"/>
              </a:spcBef>
              <a:spcAft>
                <a:spcPts val="0"/>
              </a:spcAft>
              <a:buSzPts val="1100"/>
              <a:buChar char="​"/>
              <a:defRPr sz="1200">
                <a:solidFill>
                  <a:schemeClr val="accen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285750" algn="l" rtl="0">
              <a:lnSpc>
                <a:spcPct val="100000"/>
              </a:lnSpc>
              <a:spcBef>
                <a:spcPts val="200"/>
              </a:spcBef>
              <a:spcAft>
                <a:spcPts val="0"/>
              </a:spcAft>
              <a:buSzPts val="9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cxnSp>
        <p:nvCxnSpPr>
          <p:cNvPr id="1029" name="Google Shape;1029;p87"/>
          <p:cNvCxnSpPr/>
          <p:nvPr/>
        </p:nvCxnSpPr>
        <p:spPr>
          <a:xfrm>
            <a:off x="6286947" y="2904331"/>
            <a:ext cx="2857200" cy="0"/>
          </a:xfrm>
          <a:prstGeom prst="straightConnector1">
            <a:avLst/>
          </a:prstGeom>
          <a:noFill/>
          <a:ln w="25400" cap="flat" cmpd="sng">
            <a:solidFill>
              <a:schemeClr val="accent4"/>
            </a:solidFill>
            <a:prstDash val="solid"/>
            <a:miter lim="800000"/>
            <a:headEnd type="none" w="sm" len="sm"/>
            <a:tailEnd type="none" w="sm" len="sm"/>
          </a:ln>
        </p:spPr>
      </p:cxnSp>
      <p:sp>
        <p:nvSpPr>
          <p:cNvPr id="1030" name="Google Shape;1030;p87"/>
          <p:cNvSpPr txBox="1">
            <a:spLocks noGrp="1"/>
          </p:cNvSpPr>
          <p:nvPr>
            <p:ph type="body" idx="4"/>
          </p:nvPr>
        </p:nvSpPr>
        <p:spPr>
          <a:xfrm>
            <a:off x="6286947" y="2979352"/>
            <a:ext cx="1505400" cy="223800"/>
          </a:xfrm>
          <a:prstGeom prst="rect">
            <a:avLst/>
          </a:prstGeom>
          <a:noFill/>
          <a:ln>
            <a:noFill/>
          </a:ln>
        </p:spPr>
        <p:txBody>
          <a:bodyPr spcFirstLastPara="1" wrap="square" lIns="0" tIns="0" rIns="0" bIns="0" anchor="b" anchorCtr="0">
            <a:noAutofit/>
          </a:bodyPr>
          <a:lstStyle>
            <a:lvl1pPr marL="457200" lvl="0" indent="-298450" algn="l" rtl="0">
              <a:lnSpc>
                <a:spcPct val="100000"/>
              </a:lnSpc>
              <a:spcBef>
                <a:spcPts val="1400"/>
              </a:spcBef>
              <a:spcAft>
                <a:spcPts val="0"/>
              </a:spcAft>
              <a:buSzPts val="1100"/>
              <a:buChar char="​"/>
              <a:defRPr sz="1200">
                <a:solidFill>
                  <a:schemeClr val="accent4"/>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285750" algn="l" rtl="0">
              <a:lnSpc>
                <a:spcPct val="100000"/>
              </a:lnSpc>
              <a:spcBef>
                <a:spcPts val="200"/>
              </a:spcBef>
              <a:spcAft>
                <a:spcPts val="0"/>
              </a:spcAft>
              <a:buSzPts val="9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031" name="Google Shape;1031;p87"/>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1032" name="Google Shape;1032;p87"/>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1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033" name="Google Shape;1033;p87"/>
          <p:cNvSpPr/>
          <p:nvPr/>
        </p:nvSpPr>
        <p:spPr>
          <a:xfrm>
            <a:off x="1" y="1200151"/>
            <a:ext cx="5943900" cy="34281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100">
              <a:solidFill>
                <a:schemeClr val="accent2"/>
              </a:solidFill>
              <a:latin typeface="Proxima Nova"/>
              <a:ea typeface="Proxima Nova"/>
              <a:cs typeface="Proxima Nova"/>
              <a:sym typeface="Proxima Nova"/>
            </a:endParaRPr>
          </a:p>
        </p:txBody>
      </p:sp>
      <p:cxnSp>
        <p:nvCxnSpPr>
          <p:cNvPr id="1034" name="Google Shape;1034;p87"/>
          <p:cNvCxnSpPr/>
          <p:nvPr/>
        </p:nvCxnSpPr>
        <p:spPr>
          <a:xfrm>
            <a:off x="6286947" y="1206501"/>
            <a:ext cx="2857200" cy="0"/>
          </a:xfrm>
          <a:prstGeom prst="straightConnector1">
            <a:avLst/>
          </a:prstGeom>
          <a:noFill/>
          <a:ln w="25400" cap="flat" cmpd="sng">
            <a:solidFill>
              <a:schemeClr val="accent1"/>
            </a:solidFill>
            <a:prstDash val="solid"/>
            <a:miter lim="800000"/>
            <a:headEnd type="none" w="sm" len="sm"/>
            <a:tailEnd type="none" w="sm" len="sm"/>
          </a:ln>
        </p:spPr>
      </p:cxnSp>
      <p:sp>
        <p:nvSpPr>
          <p:cNvPr id="1035" name="Google Shape;1035;p87"/>
          <p:cNvSpPr txBox="1">
            <a:spLocks noGrp="1"/>
          </p:cNvSpPr>
          <p:nvPr>
            <p:ph type="subTitle" idx="5"/>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rtl="0">
              <a:lnSpc>
                <a:spcPct val="100000"/>
              </a:lnSpc>
              <a:spcBef>
                <a:spcPts val="0"/>
              </a:spcBef>
              <a:spcAft>
                <a:spcPts val="0"/>
              </a:spcAft>
              <a:buSzPts val="1400"/>
              <a:buNone/>
              <a:defRPr sz="1500">
                <a:solidFill>
                  <a:schemeClr val="accent4"/>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Customer Success">
  <p:cSld name="Customer Success">
    <p:spTree>
      <p:nvGrpSpPr>
        <p:cNvPr id="1" name="Shape 1036"/>
        <p:cNvGrpSpPr/>
        <p:nvPr/>
      </p:nvGrpSpPr>
      <p:grpSpPr>
        <a:xfrm>
          <a:off x="0" y="0"/>
          <a:ext cx="0" cy="0"/>
          <a:chOff x="0" y="0"/>
          <a:chExt cx="0" cy="0"/>
        </a:xfrm>
      </p:grpSpPr>
      <p:sp>
        <p:nvSpPr>
          <p:cNvPr id="1037" name="Google Shape;1037;p88"/>
          <p:cNvSpPr/>
          <p:nvPr/>
        </p:nvSpPr>
        <p:spPr>
          <a:xfrm>
            <a:off x="1" y="1200151"/>
            <a:ext cx="5943900" cy="34281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2100">
              <a:solidFill>
                <a:schemeClr val="accent2"/>
              </a:solidFill>
              <a:latin typeface="Proxima Nova"/>
              <a:ea typeface="Proxima Nova"/>
              <a:cs typeface="Proxima Nova"/>
              <a:sym typeface="Proxima Nova"/>
            </a:endParaRPr>
          </a:p>
        </p:txBody>
      </p:sp>
      <p:sp>
        <p:nvSpPr>
          <p:cNvPr id="1038" name="Google Shape;1038;p88"/>
          <p:cNvSpPr txBox="1">
            <a:spLocks noGrp="1"/>
          </p:cNvSpPr>
          <p:nvPr>
            <p:ph type="body" idx="1"/>
          </p:nvPr>
        </p:nvSpPr>
        <p:spPr>
          <a:xfrm>
            <a:off x="458853" y="1807164"/>
            <a:ext cx="2402100" cy="701100"/>
          </a:xfrm>
          <a:prstGeom prst="rect">
            <a:avLst/>
          </a:prstGeom>
          <a:noFill/>
          <a:ln>
            <a:noFill/>
          </a:ln>
        </p:spPr>
        <p:txBody>
          <a:bodyPr spcFirstLastPara="1" wrap="square" lIns="0" tIns="0" rIns="0" bIns="342950" anchor="t" anchorCtr="0">
            <a:noAutofit/>
          </a:bodyPr>
          <a:lstStyle>
            <a:lvl1pPr marL="457200" lvl="0" indent="-273050" algn="l" rtl="0">
              <a:lnSpc>
                <a:spcPct val="100000"/>
              </a:lnSpc>
              <a:spcBef>
                <a:spcPts val="0"/>
              </a:spcBef>
              <a:spcAft>
                <a:spcPts val="0"/>
              </a:spcAft>
              <a:buSzPts val="700"/>
              <a:buChar char="​"/>
              <a:defRPr sz="800">
                <a:solidFill>
                  <a:schemeClr val="dk2"/>
                </a:solidFill>
              </a:defRPr>
            </a:lvl1pPr>
            <a:lvl2pPr marL="914400" lvl="1" indent="-273050" algn="l" rtl="0">
              <a:lnSpc>
                <a:spcPct val="100000"/>
              </a:lnSpc>
              <a:spcBef>
                <a:spcPts val="0"/>
              </a:spcBef>
              <a:spcAft>
                <a:spcPts val="0"/>
              </a:spcAft>
              <a:buSzPts val="700"/>
              <a:buChar char="•"/>
              <a:defRPr sz="800">
                <a:solidFill>
                  <a:schemeClr val="dk2"/>
                </a:solidFill>
              </a:defRPr>
            </a:lvl2pPr>
            <a:lvl3pPr marL="1371600" lvl="2" indent="-285750" algn="l" rtl="0">
              <a:lnSpc>
                <a:spcPct val="100000"/>
              </a:lnSpc>
              <a:spcBef>
                <a:spcPts val="200"/>
              </a:spcBef>
              <a:spcAft>
                <a:spcPts val="0"/>
              </a:spcAft>
              <a:buSzPts val="900"/>
              <a:buChar char="–"/>
              <a:defRPr sz="1100">
                <a:solidFill>
                  <a:schemeClr val="dk2"/>
                </a:solidFill>
              </a:defRPr>
            </a:lvl3pPr>
            <a:lvl4pPr marL="1828800" lvl="3" indent="-279400" algn="l" rtl="0">
              <a:lnSpc>
                <a:spcPct val="100000"/>
              </a:lnSpc>
              <a:spcBef>
                <a:spcPts val="200"/>
              </a:spcBef>
              <a:spcAft>
                <a:spcPts val="0"/>
              </a:spcAft>
              <a:buSzPts val="800"/>
              <a:buChar char="•"/>
              <a:defRPr sz="900">
                <a:solidFill>
                  <a:schemeClr val="dk2"/>
                </a:solidFill>
              </a:defRPr>
            </a:lvl4pPr>
            <a:lvl5pPr marL="2286000" lvl="4" indent="-279400" algn="l" rtl="0">
              <a:lnSpc>
                <a:spcPct val="100000"/>
              </a:lnSpc>
              <a:spcBef>
                <a:spcPts val="200"/>
              </a:spcBef>
              <a:spcAft>
                <a:spcPts val="0"/>
              </a:spcAft>
              <a:buSzPts val="800"/>
              <a:buChar char="–"/>
              <a:defRPr sz="900">
                <a:solidFill>
                  <a:schemeClr val="dk2"/>
                </a:solidFill>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039" name="Google Shape;1039;p88"/>
          <p:cNvSpPr txBox="1">
            <a:spLocks noGrp="1"/>
          </p:cNvSpPr>
          <p:nvPr>
            <p:ph type="body" idx="2"/>
          </p:nvPr>
        </p:nvSpPr>
        <p:spPr>
          <a:xfrm>
            <a:off x="459940" y="1559880"/>
            <a:ext cx="1505400" cy="170700"/>
          </a:xfrm>
          <a:prstGeom prst="rect">
            <a:avLst/>
          </a:prstGeom>
          <a:noFill/>
          <a:ln>
            <a:noFill/>
          </a:ln>
        </p:spPr>
        <p:txBody>
          <a:bodyPr spcFirstLastPara="1" wrap="square" lIns="0" tIns="0" rIns="0" bIns="0" anchor="b" anchorCtr="0">
            <a:noAutofit/>
          </a:bodyPr>
          <a:lstStyle>
            <a:lvl1pPr marL="457200" lvl="0" indent="-298450" algn="l" rtl="0">
              <a:lnSpc>
                <a:spcPct val="100000"/>
              </a:lnSpc>
              <a:spcBef>
                <a:spcPts val="0"/>
              </a:spcBef>
              <a:spcAft>
                <a:spcPts val="0"/>
              </a:spcAft>
              <a:buSzPts val="1100"/>
              <a:buChar char="​"/>
              <a:defRPr sz="1200">
                <a:solidFill>
                  <a:schemeClr val="accen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285750" algn="l" rtl="0">
              <a:lnSpc>
                <a:spcPct val="100000"/>
              </a:lnSpc>
              <a:spcBef>
                <a:spcPts val="200"/>
              </a:spcBef>
              <a:spcAft>
                <a:spcPts val="0"/>
              </a:spcAft>
              <a:buSzPts val="9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040" name="Google Shape;1040;p88"/>
          <p:cNvSpPr txBox="1">
            <a:spLocks noGrp="1"/>
          </p:cNvSpPr>
          <p:nvPr>
            <p:ph type="body" idx="3"/>
          </p:nvPr>
        </p:nvSpPr>
        <p:spPr>
          <a:xfrm>
            <a:off x="458853" y="2964454"/>
            <a:ext cx="2402100" cy="636000"/>
          </a:xfrm>
          <a:prstGeom prst="rect">
            <a:avLst/>
          </a:prstGeom>
          <a:noFill/>
          <a:ln>
            <a:noFill/>
          </a:ln>
        </p:spPr>
        <p:txBody>
          <a:bodyPr spcFirstLastPara="1" wrap="square" lIns="0" tIns="0" rIns="0" bIns="342950" anchor="t" anchorCtr="0">
            <a:noAutofit/>
          </a:bodyPr>
          <a:lstStyle>
            <a:lvl1pPr marL="457200" lvl="0" indent="-273050" algn="l" rtl="0">
              <a:lnSpc>
                <a:spcPct val="100000"/>
              </a:lnSpc>
              <a:spcBef>
                <a:spcPts val="0"/>
              </a:spcBef>
              <a:spcAft>
                <a:spcPts val="0"/>
              </a:spcAft>
              <a:buSzPts val="700"/>
              <a:buChar char="​"/>
              <a:defRPr sz="800">
                <a:solidFill>
                  <a:schemeClr val="dk2"/>
                </a:solidFill>
              </a:defRPr>
            </a:lvl1pPr>
            <a:lvl2pPr marL="914400" lvl="1" indent="-273050" algn="l" rtl="0">
              <a:lnSpc>
                <a:spcPct val="100000"/>
              </a:lnSpc>
              <a:spcBef>
                <a:spcPts val="0"/>
              </a:spcBef>
              <a:spcAft>
                <a:spcPts val="0"/>
              </a:spcAft>
              <a:buSzPts val="700"/>
              <a:buChar char="•"/>
              <a:defRPr sz="800">
                <a:solidFill>
                  <a:schemeClr val="dk2"/>
                </a:solidFill>
              </a:defRPr>
            </a:lvl2pPr>
            <a:lvl3pPr marL="1371600" lvl="2" indent="-285750" algn="l" rtl="0">
              <a:lnSpc>
                <a:spcPct val="100000"/>
              </a:lnSpc>
              <a:spcBef>
                <a:spcPts val="200"/>
              </a:spcBef>
              <a:spcAft>
                <a:spcPts val="0"/>
              </a:spcAft>
              <a:buSzPts val="900"/>
              <a:buChar char="–"/>
              <a:defRPr sz="1100">
                <a:solidFill>
                  <a:schemeClr val="dk2"/>
                </a:solidFill>
              </a:defRPr>
            </a:lvl3pPr>
            <a:lvl4pPr marL="1828800" lvl="3" indent="-279400" algn="l" rtl="0">
              <a:lnSpc>
                <a:spcPct val="100000"/>
              </a:lnSpc>
              <a:spcBef>
                <a:spcPts val="200"/>
              </a:spcBef>
              <a:spcAft>
                <a:spcPts val="0"/>
              </a:spcAft>
              <a:buSzPts val="800"/>
              <a:buChar char="•"/>
              <a:defRPr sz="900">
                <a:solidFill>
                  <a:schemeClr val="dk2"/>
                </a:solidFill>
              </a:defRPr>
            </a:lvl4pPr>
            <a:lvl5pPr marL="2286000" lvl="4" indent="-279400" algn="l" rtl="0">
              <a:lnSpc>
                <a:spcPct val="100000"/>
              </a:lnSpc>
              <a:spcBef>
                <a:spcPts val="200"/>
              </a:spcBef>
              <a:spcAft>
                <a:spcPts val="0"/>
              </a:spcAft>
              <a:buSzPts val="800"/>
              <a:buChar char="–"/>
              <a:defRPr sz="900">
                <a:solidFill>
                  <a:schemeClr val="dk2"/>
                </a:solidFill>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cxnSp>
        <p:nvCxnSpPr>
          <p:cNvPr id="1041" name="Google Shape;1041;p88"/>
          <p:cNvCxnSpPr/>
          <p:nvPr/>
        </p:nvCxnSpPr>
        <p:spPr>
          <a:xfrm>
            <a:off x="457319" y="1473632"/>
            <a:ext cx="2399700" cy="0"/>
          </a:xfrm>
          <a:prstGeom prst="straightConnector1">
            <a:avLst/>
          </a:prstGeom>
          <a:noFill/>
          <a:ln w="25400" cap="flat" cmpd="sng">
            <a:solidFill>
              <a:schemeClr val="accent1"/>
            </a:solidFill>
            <a:prstDash val="solid"/>
            <a:miter lim="800000"/>
            <a:headEnd type="none" w="sm" len="sm"/>
            <a:tailEnd type="none" w="sm" len="sm"/>
          </a:ln>
        </p:spPr>
      </p:cxnSp>
      <p:cxnSp>
        <p:nvCxnSpPr>
          <p:cNvPr id="1042" name="Google Shape;1042;p88"/>
          <p:cNvCxnSpPr/>
          <p:nvPr/>
        </p:nvCxnSpPr>
        <p:spPr>
          <a:xfrm>
            <a:off x="457319" y="2660757"/>
            <a:ext cx="2399700" cy="0"/>
          </a:xfrm>
          <a:prstGeom prst="straightConnector1">
            <a:avLst/>
          </a:prstGeom>
          <a:noFill/>
          <a:ln w="25400" cap="flat" cmpd="sng">
            <a:solidFill>
              <a:schemeClr val="accent2"/>
            </a:solidFill>
            <a:prstDash val="solid"/>
            <a:miter lim="800000"/>
            <a:headEnd type="none" w="sm" len="sm"/>
            <a:tailEnd type="none" w="sm" len="sm"/>
          </a:ln>
        </p:spPr>
      </p:cxnSp>
      <p:sp>
        <p:nvSpPr>
          <p:cNvPr id="1043" name="Google Shape;1043;p88"/>
          <p:cNvSpPr txBox="1">
            <a:spLocks noGrp="1"/>
          </p:cNvSpPr>
          <p:nvPr>
            <p:ph type="body" idx="4"/>
          </p:nvPr>
        </p:nvSpPr>
        <p:spPr>
          <a:xfrm>
            <a:off x="459940" y="2725528"/>
            <a:ext cx="1505400" cy="170700"/>
          </a:xfrm>
          <a:prstGeom prst="rect">
            <a:avLst/>
          </a:prstGeom>
          <a:noFill/>
          <a:ln>
            <a:noFill/>
          </a:ln>
        </p:spPr>
        <p:txBody>
          <a:bodyPr spcFirstLastPara="1" wrap="square" lIns="0" tIns="0" rIns="0" bIns="0" anchor="b" anchorCtr="0">
            <a:noAutofit/>
          </a:bodyPr>
          <a:lstStyle>
            <a:lvl1pPr marL="457200" lvl="0" indent="-298450" algn="l" rtl="0">
              <a:lnSpc>
                <a:spcPct val="100000"/>
              </a:lnSpc>
              <a:spcBef>
                <a:spcPts val="0"/>
              </a:spcBef>
              <a:spcAft>
                <a:spcPts val="0"/>
              </a:spcAft>
              <a:buSzPts val="1100"/>
              <a:buChar char="​"/>
              <a:defRPr sz="1200">
                <a:solidFill>
                  <a:schemeClr val="accent2"/>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285750" algn="l" rtl="0">
              <a:lnSpc>
                <a:spcPct val="100000"/>
              </a:lnSpc>
              <a:spcBef>
                <a:spcPts val="200"/>
              </a:spcBef>
              <a:spcAft>
                <a:spcPts val="0"/>
              </a:spcAft>
              <a:buSzPts val="9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044" name="Google Shape;1044;p88"/>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1045" name="Google Shape;1045;p88"/>
          <p:cNvSpPr txBox="1">
            <a:spLocks noGrp="1"/>
          </p:cNvSpPr>
          <p:nvPr>
            <p:ph type="body" idx="5"/>
          </p:nvPr>
        </p:nvSpPr>
        <p:spPr>
          <a:xfrm>
            <a:off x="3202768" y="1807164"/>
            <a:ext cx="2402100" cy="701100"/>
          </a:xfrm>
          <a:prstGeom prst="rect">
            <a:avLst/>
          </a:prstGeom>
          <a:noFill/>
          <a:ln>
            <a:noFill/>
          </a:ln>
        </p:spPr>
        <p:txBody>
          <a:bodyPr spcFirstLastPara="1" wrap="square" lIns="0" tIns="0" rIns="0" bIns="342950" anchor="t" anchorCtr="0">
            <a:noAutofit/>
          </a:bodyPr>
          <a:lstStyle>
            <a:lvl1pPr marL="457200" lvl="0" indent="-273050" algn="l" rtl="0">
              <a:lnSpc>
                <a:spcPct val="100000"/>
              </a:lnSpc>
              <a:spcBef>
                <a:spcPts val="0"/>
              </a:spcBef>
              <a:spcAft>
                <a:spcPts val="0"/>
              </a:spcAft>
              <a:buSzPts val="700"/>
              <a:buChar char="​"/>
              <a:defRPr sz="800">
                <a:solidFill>
                  <a:schemeClr val="dk2"/>
                </a:solidFill>
              </a:defRPr>
            </a:lvl1pPr>
            <a:lvl2pPr marL="914400" lvl="1" indent="-273050" algn="l" rtl="0">
              <a:lnSpc>
                <a:spcPct val="100000"/>
              </a:lnSpc>
              <a:spcBef>
                <a:spcPts val="0"/>
              </a:spcBef>
              <a:spcAft>
                <a:spcPts val="0"/>
              </a:spcAft>
              <a:buSzPts val="700"/>
              <a:buChar char="•"/>
              <a:defRPr sz="800">
                <a:solidFill>
                  <a:schemeClr val="dk2"/>
                </a:solidFill>
              </a:defRPr>
            </a:lvl2pPr>
            <a:lvl3pPr marL="1371600" lvl="2" indent="-285750" algn="l" rtl="0">
              <a:lnSpc>
                <a:spcPct val="100000"/>
              </a:lnSpc>
              <a:spcBef>
                <a:spcPts val="200"/>
              </a:spcBef>
              <a:spcAft>
                <a:spcPts val="0"/>
              </a:spcAft>
              <a:buSzPts val="900"/>
              <a:buChar char="–"/>
              <a:defRPr sz="1100">
                <a:solidFill>
                  <a:schemeClr val="dk2"/>
                </a:solidFill>
              </a:defRPr>
            </a:lvl3pPr>
            <a:lvl4pPr marL="1828800" lvl="3" indent="-279400" algn="l" rtl="0">
              <a:lnSpc>
                <a:spcPct val="100000"/>
              </a:lnSpc>
              <a:spcBef>
                <a:spcPts val="200"/>
              </a:spcBef>
              <a:spcAft>
                <a:spcPts val="0"/>
              </a:spcAft>
              <a:buSzPts val="800"/>
              <a:buChar char="•"/>
              <a:defRPr sz="900">
                <a:solidFill>
                  <a:schemeClr val="dk2"/>
                </a:solidFill>
              </a:defRPr>
            </a:lvl4pPr>
            <a:lvl5pPr marL="2286000" lvl="4" indent="-279400" algn="l" rtl="0">
              <a:lnSpc>
                <a:spcPct val="100000"/>
              </a:lnSpc>
              <a:spcBef>
                <a:spcPts val="200"/>
              </a:spcBef>
              <a:spcAft>
                <a:spcPts val="0"/>
              </a:spcAft>
              <a:buSzPts val="800"/>
              <a:buChar char="–"/>
              <a:defRPr sz="900">
                <a:solidFill>
                  <a:schemeClr val="dk2"/>
                </a:solidFill>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046" name="Google Shape;1046;p88"/>
          <p:cNvSpPr txBox="1">
            <a:spLocks noGrp="1"/>
          </p:cNvSpPr>
          <p:nvPr>
            <p:ph type="body" idx="6"/>
          </p:nvPr>
        </p:nvSpPr>
        <p:spPr>
          <a:xfrm>
            <a:off x="3203854" y="1559880"/>
            <a:ext cx="1505400" cy="170700"/>
          </a:xfrm>
          <a:prstGeom prst="rect">
            <a:avLst/>
          </a:prstGeom>
          <a:noFill/>
          <a:ln>
            <a:noFill/>
          </a:ln>
        </p:spPr>
        <p:txBody>
          <a:bodyPr spcFirstLastPara="1" wrap="square" lIns="0" tIns="0" rIns="0" bIns="0" anchor="b" anchorCtr="0">
            <a:noAutofit/>
          </a:bodyPr>
          <a:lstStyle>
            <a:lvl1pPr marL="457200" lvl="0" indent="-228600" algn="l" rtl="0">
              <a:lnSpc>
                <a:spcPct val="100000"/>
              </a:lnSpc>
              <a:spcBef>
                <a:spcPts val="0"/>
              </a:spcBef>
              <a:spcAft>
                <a:spcPts val="0"/>
              </a:spcAft>
              <a:buSzPts val="1100"/>
              <a:buNone/>
              <a:defRPr sz="1200">
                <a:solidFill>
                  <a:schemeClr val="accent4"/>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285750" algn="l" rtl="0">
              <a:lnSpc>
                <a:spcPct val="100000"/>
              </a:lnSpc>
              <a:spcBef>
                <a:spcPts val="200"/>
              </a:spcBef>
              <a:spcAft>
                <a:spcPts val="0"/>
              </a:spcAft>
              <a:buSzPts val="9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047" name="Google Shape;1047;p88"/>
          <p:cNvSpPr txBox="1">
            <a:spLocks noGrp="1"/>
          </p:cNvSpPr>
          <p:nvPr>
            <p:ph type="body" idx="7"/>
          </p:nvPr>
        </p:nvSpPr>
        <p:spPr>
          <a:xfrm>
            <a:off x="3202768" y="2964454"/>
            <a:ext cx="2402100" cy="636000"/>
          </a:xfrm>
          <a:prstGeom prst="rect">
            <a:avLst/>
          </a:prstGeom>
          <a:noFill/>
          <a:ln>
            <a:noFill/>
          </a:ln>
        </p:spPr>
        <p:txBody>
          <a:bodyPr spcFirstLastPara="1" wrap="square" lIns="0" tIns="0" rIns="0" bIns="342950" anchor="t" anchorCtr="0">
            <a:noAutofit/>
          </a:bodyPr>
          <a:lstStyle>
            <a:lvl1pPr marL="457200" lvl="0" indent="-273050" algn="l" rtl="0">
              <a:lnSpc>
                <a:spcPct val="100000"/>
              </a:lnSpc>
              <a:spcBef>
                <a:spcPts val="0"/>
              </a:spcBef>
              <a:spcAft>
                <a:spcPts val="0"/>
              </a:spcAft>
              <a:buSzPts val="700"/>
              <a:buChar char="​"/>
              <a:defRPr sz="800">
                <a:solidFill>
                  <a:schemeClr val="dk2"/>
                </a:solidFill>
              </a:defRPr>
            </a:lvl1pPr>
            <a:lvl2pPr marL="914400" lvl="1" indent="-273050" algn="l" rtl="0">
              <a:lnSpc>
                <a:spcPct val="100000"/>
              </a:lnSpc>
              <a:spcBef>
                <a:spcPts val="0"/>
              </a:spcBef>
              <a:spcAft>
                <a:spcPts val="0"/>
              </a:spcAft>
              <a:buSzPts val="700"/>
              <a:buChar char="•"/>
              <a:defRPr sz="800">
                <a:solidFill>
                  <a:schemeClr val="dk2"/>
                </a:solidFill>
              </a:defRPr>
            </a:lvl2pPr>
            <a:lvl3pPr marL="1371600" lvl="2" indent="-285750" algn="l" rtl="0">
              <a:lnSpc>
                <a:spcPct val="100000"/>
              </a:lnSpc>
              <a:spcBef>
                <a:spcPts val="200"/>
              </a:spcBef>
              <a:spcAft>
                <a:spcPts val="0"/>
              </a:spcAft>
              <a:buSzPts val="900"/>
              <a:buChar char="–"/>
              <a:defRPr sz="1100">
                <a:solidFill>
                  <a:schemeClr val="dk2"/>
                </a:solidFill>
              </a:defRPr>
            </a:lvl3pPr>
            <a:lvl4pPr marL="1828800" lvl="3" indent="-279400" algn="l" rtl="0">
              <a:lnSpc>
                <a:spcPct val="100000"/>
              </a:lnSpc>
              <a:spcBef>
                <a:spcPts val="200"/>
              </a:spcBef>
              <a:spcAft>
                <a:spcPts val="0"/>
              </a:spcAft>
              <a:buSzPts val="800"/>
              <a:buChar char="•"/>
              <a:defRPr sz="900">
                <a:solidFill>
                  <a:schemeClr val="dk2"/>
                </a:solidFill>
              </a:defRPr>
            </a:lvl4pPr>
            <a:lvl5pPr marL="2286000" lvl="4" indent="-279400" algn="l" rtl="0">
              <a:lnSpc>
                <a:spcPct val="100000"/>
              </a:lnSpc>
              <a:spcBef>
                <a:spcPts val="200"/>
              </a:spcBef>
              <a:spcAft>
                <a:spcPts val="0"/>
              </a:spcAft>
              <a:buSzPts val="800"/>
              <a:buChar char="–"/>
              <a:defRPr sz="900">
                <a:solidFill>
                  <a:schemeClr val="dk2"/>
                </a:solidFill>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cxnSp>
        <p:nvCxnSpPr>
          <p:cNvPr id="1048" name="Google Shape;1048;p88"/>
          <p:cNvCxnSpPr/>
          <p:nvPr/>
        </p:nvCxnSpPr>
        <p:spPr>
          <a:xfrm>
            <a:off x="3201234" y="1473632"/>
            <a:ext cx="2399700" cy="0"/>
          </a:xfrm>
          <a:prstGeom prst="straightConnector1">
            <a:avLst/>
          </a:prstGeom>
          <a:noFill/>
          <a:ln w="25400" cap="flat" cmpd="sng">
            <a:solidFill>
              <a:schemeClr val="accent4"/>
            </a:solidFill>
            <a:prstDash val="solid"/>
            <a:miter lim="800000"/>
            <a:headEnd type="none" w="sm" len="sm"/>
            <a:tailEnd type="none" w="sm" len="sm"/>
          </a:ln>
        </p:spPr>
      </p:cxnSp>
      <p:cxnSp>
        <p:nvCxnSpPr>
          <p:cNvPr id="1049" name="Google Shape;1049;p88"/>
          <p:cNvCxnSpPr/>
          <p:nvPr/>
        </p:nvCxnSpPr>
        <p:spPr>
          <a:xfrm>
            <a:off x="3201234" y="2660757"/>
            <a:ext cx="2399700" cy="0"/>
          </a:xfrm>
          <a:prstGeom prst="straightConnector1">
            <a:avLst/>
          </a:prstGeom>
          <a:noFill/>
          <a:ln w="25400" cap="flat" cmpd="sng">
            <a:solidFill>
              <a:schemeClr val="accent6"/>
            </a:solidFill>
            <a:prstDash val="solid"/>
            <a:miter lim="800000"/>
            <a:headEnd type="none" w="sm" len="sm"/>
            <a:tailEnd type="none" w="sm" len="sm"/>
          </a:ln>
        </p:spPr>
      </p:cxnSp>
      <p:sp>
        <p:nvSpPr>
          <p:cNvPr id="1050" name="Google Shape;1050;p88"/>
          <p:cNvSpPr txBox="1">
            <a:spLocks noGrp="1"/>
          </p:cNvSpPr>
          <p:nvPr>
            <p:ph type="body" idx="8"/>
          </p:nvPr>
        </p:nvSpPr>
        <p:spPr>
          <a:xfrm>
            <a:off x="3203854" y="2725528"/>
            <a:ext cx="1505400" cy="170700"/>
          </a:xfrm>
          <a:prstGeom prst="rect">
            <a:avLst/>
          </a:prstGeom>
          <a:noFill/>
          <a:ln>
            <a:noFill/>
          </a:ln>
        </p:spPr>
        <p:txBody>
          <a:bodyPr spcFirstLastPara="1" wrap="square" lIns="0" tIns="0" rIns="0" bIns="0" anchor="b" anchorCtr="0">
            <a:noAutofit/>
          </a:bodyPr>
          <a:lstStyle>
            <a:lvl1pPr marL="457200" lvl="0" indent="-298450" algn="l" rtl="0">
              <a:lnSpc>
                <a:spcPct val="100000"/>
              </a:lnSpc>
              <a:spcBef>
                <a:spcPts val="0"/>
              </a:spcBef>
              <a:spcAft>
                <a:spcPts val="0"/>
              </a:spcAft>
              <a:buSzPts val="1100"/>
              <a:buChar char="​"/>
              <a:defRPr sz="1200">
                <a:solidFill>
                  <a:schemeClr val="accent6"/>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285750" algn="l" rtl="0">
              <a:lnSpc>
                <a:spcPct val="100000"/>
              </a:lnSpc>
              <a:spcBef>
                <a:spcPts val="200"/>
              </a:spcBef>
              <a:spcAft>
                <a:spcPts val="0"/>
              </a:spcAft>
              <a:buSzPts val="9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051" name="Google Shape;1051;p88"/>
          <p:cNvSpPr>
            <a:spLocks noGrp="1"/>
          </p:cNvSpPr>
          <p:nvPr>
            <p:ph type="pic" idx="9"/>
          </p:nvPr>
        </p:nvSpPr>
        <p:spPr>
          <a:xfrm>
            <a:off x="6288138" y="2228850"/>
            <a:ext cx="2396100" cy="13716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A8A8AB"/>
              </a:buClr>
              <a:buSzPts val="1400"/>
              <a:buFont typeface="Proxima Nova"/>
              <a:buChar char="​"/>
              <a:defRPr sz="1500" i="0" u="none" strike="noStrike" cap="none">
                <a:solidFill>
                  <a:schemeClr val="dk2"/>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1052" name="Google Shape;1052;p88"/>
          <p:cNvSpPr>
            <a:spLocks noGrp="1"/>
          </p:cNvSpPr>
          <p:nvPr>
            <p:ph type="pic" idx="13"/>
          </p:nvPr>
        </p:nvSpPr>
        <p:spPr>
          <a:xfrm>
            <a:off x="6807385" y="1200150"/>
            <a:ext cx="1381500" cy="495300"/>
          </a:xfrm>
          <a:prstGeom prst="rect">
            <a:avLst/>
          </a:prstGeom>
          <a:noFill/>
          <a:ln>
            <a:noFill/>
          </a:ln>
        </p:spPr>
        <p:txBody>
          <a:bodyPr spcFirstLastPara="1" wrap="square" lIns="0" tIns="0" rIns="0" bIns="0" anchor="ctr" anchorCtr="0">
            <a:noAutofit/>
          </a:bodyPr>
          <a:lstStyle>
            <a:lvl1pPr marR="0" lvl="0" algn="ctr" rtl="0">
              <a:lnSpc>
                <a:spcPct val="100000"/>
              </a:lnSpc>
              <a:spcBef>
                <a:spcPts val="0"/>
              </a:spcBef>
              <a:spcAft>
                <a:spcPts val="0"/>
              </a:spcAft>
              <a:buClr>
                <a:srgbClr val="A8A8AB"/>
              </a:buClr>
              <a:buSzPts val="1400"/>
              <a:buFont typeface="Proxima Nova"/>
              <a:buChar char="​"/>
              <a:defRPr sz="1500" i="0" u="none" strike="noStrike" cap="none">
                <a:solidFill>
                  <a:schemeClr val="dk2"/>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1053" name="Google Shape;1053;p88"/>
          <p:cNvSpPr txBox="1">
            <a:spLocks noGrp="1"/>
          </p:cNvSpPr>
          <p:nvPr>
            <p:ph type="body" idx="14"/>
          </p:nvPr>
        </p:nvSpPr>
        <p:spPr>
          <a:xfrm>
            <a:off x="6288138" y="3766661"/>
            <a:ext cx="2400900" cy="865200"/>
          </a:xfrm>
          <a:prstGeom prst="rect">
            <a:avLst/>
          </a:prstGeom>
          <a:noFill/>
          <a:ln>
            <a:noFill/>
          </a:ln>
        </p:spPr>
        <p:txBody>
          <a:bodyPr spcFirstLastPara="1" wrap="square" lIns="0" tIns="0" rIns="0" bIns="0" anchor="t" anchorCtr="0">
            <a:noAutofit/>
          </a:bodyPr>
          <a:lstStyle>
            <a:lvl1pPr marL="457200" lvl="0" indent="-285750" algn="ctr" rtl="0">
              <a:lnSpc>
                <a:spcPct val="100000"/>
              </a:lnSpc>
              <a:spcBef>
                <a:spcPts val="0"/>
              </a:spcBef>
              <a:spcAft>
                <a:spcPts val="0"/>
              </a:spcAft>
              <a:buSzPts val="900"/>
              <a:buChar char="​"/>
              <a:defRPr sz="1100"/>
            </a:lvl1pPr>
            <a:lvl2pPr marL="914400" lvl="1" indent="-279400" algn="ctr" rtl="0">
              <a:lnSpc>
                <a:spcPct val="100000"/>
              </a:lnSpc>
              <a:spcBef>
                <a:spcPts val="0"/>
              </a:spcBef>
              <a:spcAft>
                <a:spcPts val="0"/>
              </a:spcAft>
              <a:buSzPts val="800"/>
              <a:buChar char="​"/>
              <a:defRPr sz="900">
                <a:solidFill>
                  <a:schemeClr val="accent1"/>
                </a:solidFill>
              </a:defRPr>
            </a:lvl2pPr>
            <a:lvl3pPr marL="1371600" lvl="2" indent="-228600" algn="ctr" rtl="0">
              <a:lnSpc>
                <a:spcPct val="100000"/>
              </a:lnSpc>
              <a:spcBef>
                <a:spcPts val="200"/>
              </a:spcBef>
              <a:spcAft>
                <a:spcPts val="0"/>
              </a:spcAft>
              <a:buSzPts val="800"/>
              <a:buNone/>
              <a:defRPr sz="900">
                <a:solidFill>
                  <a:schemeClr val="accent1"/>
                </a:solidFill>
              </a:defRPr>
            </a:lvl3pPr>
            <a:lvl4pPr marL="1828800" lvl="3" indent="-279400" algn="ctr" rtl="0">
              <a:lnSpc>
                <a:spcPct val="100000"/>
              </a:lnSpc>
              <a:spcBef>
                <a:spcPts val="200"/>
              </a:spcBef>
              <a:spcAft>
                <a:spcPts val="0"/>
              </a:spcAft>
              <a:buSzPts val="800"/>
              <a:buChar char="​"/>
              <a:defRPr sz="900">
                <a:solidFill>
                  <a:schemeClr val="accent1"/>
                </a:solidFill>
              </a:defRPr>
            </a:lvl4pPr>
            <a:lvl5pPr marL="2286000" lvl="4" indent="-279400" algn="ctr" rtl="0">
              <a:lnSpc>
                <a:spcPct val="100000"/>
              </a:lnSpc>
              <a:spcBef>
                <a:spcPts val="200"/>
              </a:spcBef>
              <a:spcAft>
                <a:spcPts val="0"/>
              </a:spcAft>
              <a:buSzPts val="800"/>
              <a:buChar char="​"/>
              <a:defRPr sz="900">
                <a:solidFill>
                  <a:schemeClr val="accent1"/>
                </a:solidFill>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054" name="Google Shape;1054;p88"/>
          <p:cNvSpPr txBox="1">
            <a:spLocks noGrp="1"/>
          </p:cNvSpPr>
          <p:nvPr>
            <p:ph type="body" idx="15"/>
          </p:nvPr>
        </p:nvSpPr>
        <p:spPr>
          <a:xfrm>
            <a:off x="6283374" y="1760950"/>
            <a:ext cx="2405700" cy="180900"/>
          </a:xfrm>
          <a:prstGeom prst="rect">
            <a:avLst/>
          </a:prstGeom>
          <a:noFill/>
          <a:ln>
            <a:noFill/>
          </a:ln>
        </p:spPr>
        <p:txBody>
          <a:bodyPr spcFirstLastPara="1" wrap="square" lIns="0" tIns="0" rIns="0" bIns="0" anchor="ctr" anchorCtr="0">
            <a:noAutofit/>
          </a:bodyPr>
          <a:lstStyle>
            <a:lvl1pPr marL="457200" lvl="0" indent="-279400" algn="ctr" rtl="0">
              <a:lnSpc>
                <a:spcPct val="100000"/>
              </a:lnSpc>
              <a:spcBef>
                <a:spcPts val="0"/>
              </a:spcBef>
              <a:spcAft>
                <a:spcPts val="0"/>
              </a:spcAft>
              <a:buSzPts val="800"/>
              <a:buChar char="​"/>
              <a:defRPr sz="900"/>
            </a:lvl1pPr>
            <a:lvl2pPr marL="914400" lvl="1" indent="-279400" algn="ctr" rtl="0">
              <a:lnSpc>
                <a:spcPct val="100000"/>
              </a:lnSpc>
              <a:spcBef>
                <a:spcPts val="200"/>
              </a:spcBef>
              <a:spcAft>
                <a:spcPts val="0"/>
              </a:spcAft>
              <a:buSzPts val="800"/>
              <a:buChar char="​"/>
              <a:defRPr sz="900">
                <a:solidFill>
                  <a:schemeClr val="accent1"/>
                </a:solidFill>
              </a:defRPr>
            </a:lvl2pPr>
            <a:lvl3pPr marL="1371600" lvl="2" indent="-279400" algn="ctr" rtl="0">
              <a:lnSpc>
                <a:spcPct val="100000"/>
              </a:lnSpc>
              <a:spcBef>
                <a:spcPts val="200"/>
              </a:spcBef>
              <a:spcAft>
                <a:spcPts val="0"/>
              </a:spcAft>
              <a:buSzPts val="800"/>
              <a:buChar char="​"/>
              <a:defRPr sz="900">
                <a:solidFill>
                  <a:schemeClr val="accent1"/>
                </a:solidFill>
              </a:defRPr>
            </a:lvl3pPr>
            <a:lvl4pPr marL="1828800" lvl="3" indent="-279400" algn="ctr" rtl="0">
              <a:lnSpc>
                <a:spcPct val="100000"/>
              </a:lnSpc>
              <a:spcBef>
                <a:spcPts val="200"/>
              </a:spcBef>
              <a:spcAft>
                <a:spcPts val="0"/>
              </a:spcAft>
              <a:buSzPts val="800"/>
              <a:buChar char="​"/>
              <a:defRPr sz="900">
                <a:solidFill>
                  <a:schemeClr val="accent1"/>
                </a:solidFill>
              </a:defRPr>
            </a:lvl4pPr>
            <a:lvl5pPr marL="2286000" lvl="4" indent="-279400" algn="ctr" rtl="0">
              <a:lnSpc>
                <a:spcPct val="100000"/>
              </a:lnSpc>
              <a:spcBef>
                <a:spcPts val="200"/>
              </a:spcBef>
              <a:spcAft>
                <a:spcPts val="0"/>
              </a:spcAft>
              <a:buSzPts val="800"/>
              <a:buChar char="​"/>
              <a:defRPr sz="900">
                <a:solidFill>
                  <a:schemeClr val="accent1"/>
                </a:solidFill>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055" name="Google Shape;1055;p88"/>
          <p:cNvSpPr/>
          <p:nvPr/>
        </p:nvSpPr>
        <p:spPr>
          <a:xfrm>
            <a:off x="456673" y="3733799"/>
            <a:ext cx="2404200" cy="659700"/>
          </a:xfrm>
          <a:prstGeom prst="rect">
            <a:avLst/>
          </a:prstGeom>
          <a:gradFill>
            <a:gsLst>
              <a:gs pos="0">
                <a:schemeClr val="accent4"/>
              </a:gs>
              <a:gs pos="98000">
                <a:schemeClr val="accent4"/>
              </a:gs>
              <a:gs pos="100000">
                <a:schemeClr val="accent4"/>
              </a:gs>
            </a:gsLst>
            <a:lin ang="5400012" scaled="0"/>
          </a:gradFill>
          <a:ln>
            <a:noFill/>
          </a:ln>
        </p:spPr>
        <p:txBody>
          <a:bodyPr spcFirstLastPara="1" wrap="square" lIns="445850" tIns="342950" rIns="342950" bIns="342950" anchor="t" anchorCtr="0">
            <a:noAutofit/>
          </a:bodyPr>
          <a:lstStyle/>
          <a:p>
            <a:pPr marL="0" marR="0" lvl="0" indent="0" algn="l" rtl="0">
              <a:lnSpc>
                <a:spcPct val="100000"/>
              </a:lnSpc>
              <a:spcBef>
                <a:spcPts val="0"/>
              </a:spcBef>
              <a:spcAft>
                <a:spcPts val="0"/>
              </a:spcAft>
              <a:buClr>
                <a:srgbClr val="A8A8AB"/>
              </a:buClr>
              <a:buSzPts val="1200"/>
              <a:buFont typeface="Arial"/>
              <a:buNone/>
            </a:pPr>
            <a:endParaRPr sz="1400">
              <a:solidFill>
                <a:schemeClr val="lt1"/>
              </a:solidFill>
              <a:latin typeface="Proxima Nova"/>
              <a:ea typeface="Proxima Nova"/>
              <a:cs typeface="Proxima Nova"/>
              <a:sym typeface="Proxima Nova"/>
            </a:endParaRPr>
          </a:p>
        </p:txBody>
      </p:sp>
      <p:sp>
        <p:nvSpPr>
          <p:cNvPr id="1056" name="Google Shape;1056;p88"/>
          <p:cNvSpPr/>
          <p:nvPr/>
        </p:nvSpPr>
        <p:spPr>
          <a:xfrm>
            <a:off x="3201233" y="3733800"/>
            <a:ext cx="2403600" cy="659100"/>
          </a:xfrm>
          <a:prstGeom prst="rect">
            <a:avLst/>
          </a:prstGeom>
          <a:solidFill>
            <a:schemeClr val="accent1"/>
          </a:solidFill>
          <a:ln>
            <a:noFill/>
          </a:ln>
        </p:spPr>
        <p:txBody>
          <a:bodyPr spcFirstLastPara="1" wrap="square" lIns="342950" tIns="342950" rIns="445850" bIns="0" anchor="t" anchorCtr="0">
            <a:noAutofit/>
          </a:bodyPr>
          <a:lstStyle/>
          <a:p>
            <a:pPr marL="0" marR="0" lvl="0" indent="0" algn="l" rtl="0">
              <a:lnSpc>
                <a:spcPct val="100000"/>
              </a:lnSpc>
              <a:spcBef>
                <a:spcPts val="0"/>
              </a:spcBef>
              <a:spcAft>
                <a:spcPts val="0"/>
              </a:spcAft>
              <a:buClr>
                <a:srgbClr val="A8A8AB"/>
              </a:buClr>
              <a:buSzPts val="1200"/>
              <a:buFont typeface="Arial"/>
              <a:buNone/>
            </a:pPr>
            <a:endParaRPr sz="1400">
              <a:solidFill>
                <a:schemeClr val="lt1"/>
              </a:solidFill>
              <a:latin typeface="Proxima Nova"/>
              <a:ea typeface="Proxima Nova"/>
              <a:cs typeface="Proxima Nova"/>
              <a:sym typeface="Proxima Nova"/>
            </a:endParaRPr>
          </a:p>
        </p:txBody>
      </p:sp>
      <p:sp>
        <p:nvSpPr>
          <p:cNvPr id="1057" name="Google Shape;1057;p88"/>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1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058" name="Google Shape;1058;p88"/>
          <p:cNvSpPr txBox="1">
            <a:spLocks noGrp="1"/>
          </p:cNvSpPr>
          <p:nvPr>
            <p:ph type="subTitle" idx="16"/>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rtl="0">
              <a:lnSpc>
                <a:spcPct val="100000"/>
              </a:lnSpc>
              <a:spcBef>
                <a:spcPts val="0"/>
              </a:spcBef>
              <a:spcAft>
                <a:spcPts val="0"/>
              </a:spcAft>
              <a:buSzPts val="1400"/>
              <a:buNone/>
              <a:defRPr sz="1500">
                <a:solidFill>
                  <a:schemeClr val="accent4"/>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sp>
        <p:nvSpPr>
          <p:cNvPr id="1059" name="Google Shape;1059;p88"/>
          <p:cNvSpPr txBox="1">
            <a:spLocks noGrp="1"/>
          </p:cNvSpPr>
          <p:nvPr>
            <p:ph type="body" idx="17"/>
          </p:nvPr>
        </p:nvSpPr>
        <p:spPr>
          <a:xfrm>
            <a:off x="6283374" y="1985468"/>
            <a:ext cx="2405700" cy="180900"/>
          </a:xfrm>
          <a:prstGeom prst="rect">
            <a:avLst/>
          </a:prstGeom>
          <a:noFill/>
          <a:ln>
            <a:noFill/>
          </a:ln>
        </p:spPr>
        <p:txBody>
          <a:bodyPr spcFirstLastPara="1" wrap="square" lIns="0" tIns="0" rIns="0" bIns="0" anchor="ctr" anchorCtr="0">
            <a:noAutofit/>
          </a:bodyPr>
          <a:lstStyle>
            <a:lvl1pPr marL="457200" lvl="0" indent="-279400" algn="ctr" rtl="0">
              <a:lnSpc>
                <a:spcPct val="100000"/>
              </a:lnSpc>
              <a:spcBef>
                <a:spcPts val="0"/>
              </a:spcBef>
              <a:spcAft>
                <a:spcPts val="0"/>
              </a:spcAft>
              <a:buSzPts val="800"/>
              <a:buChar char="​"/>
              <a:defRPr sz="900"/>
            </a:lvl1pPr>
            <a:lvl2pPr marL="914400" lvl="1" indent="-279400" algn="ctr" rtl="0">
              <a:lnSpc>
                <a:spcPct val="100000"/>
              </a:lnSpc>
              <a:spcBef>
                <a:spcPts val="200"/>
              </a:spcBef>
              <a:spcAft>
                <a:spcPts val="0"/>
              </a:spcAft>
              <a:buSzPts val="800"/>
              <a:buChar char="​"/>
              <a:defRPr sz="900">
                <a:solidFill>
                  <a:schemeClr val="accent1"/>
                </a:solidFill>
              </a:defRPr>
            </a:lvl2pPr>
            <a:lvl3pPr marL="1371600" lvl="2" indent="-279400" algn="ctr" rtl="0">
              <a:lnSpc>
                <a:spcPct val="100000"/>
              </a:lnSpc>
              <a:spcBef>
                <a:spcPts val="200"/>
              </a:spcBef>
              <a:spcAft>
                <a:spcPts val="0"/>
              </a:spcAft>
              <a:buSzPts val="800"/>
              <a:buChar char="​"/>
              <a:defRPr sz="900">
                <a:solidFill>
                  <a:schemeClr val="accent1"/>
                </a:solidFill>
              </a:defRPr>
            </a:lvl3pPr>
            <a:lvl4pPr marL="1828800" lvl="3" indent="-279400" algn="ctr" rtl="0">
              <a:lnSpc>
                <a:spcPct val="100000"/>
              </a:lnSpc>
              <a:spcBef>
                <a:spcPts val="200"/>
              </a:spcBef>
              <a:spcAft>
                <a:spcPts val="0"/>
              </a:spcAft>
              <a:buSzPts val="800"/>
              <a:buChar char="​"/>
              <a:defRPr sz="900">
                <a:solidFill>
                  <a:schemeClr val="accent1"/>
                </a:solidFill>
              </a:defRPr>
            </a:lvl4pPr>
            <a:lvl5pPr marL="2286000" lvl="4" indent="-279400" algn="ctr" rtl="0">
              <a:lnSpc>
                <a:spcPct val="100000"/>
              </a:lnSpc>
              <a:spcBef>
                <a:spcPts val="200"/>
              </a:spcBef>
              <a:spcAft>
                <a:spcPts val="0"/>
              </a:spcAft>
              <a:buSzPts val="800"/>
              <a:buChar char="​"/>
              <a:defRPr sz="900">
                <a:solidFill>
                  <a:schemeClr val="accent1"/>
                </a:solidFill>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060" name="Google Shape;1060;p88"/>
          <p:cNvSpPr txBox="1">
            <a:spLocks noGrp="1"/>
          </p:cNvSpPr>
          <p:nvPr>
            <p:ph type="body" idx="18"/>
          </p:nvPr>
        </p:nvSpPr>
        <p:spPr>
          <a:xfrm>
            <a:off x="459940" y="3733800"/>
            <a:ext cx="2400900" cy="170700"/>
          </a:xfrm>
          <a:prstGeom prst="rect">
            <a:avLst/>
          </a:prstGeom>
          <a:noFill/>
          <a:ln>
            <a:noFill/>
          </a:ln>
        </p:spPr>
        <p:txBody>
          <a:bodyPr spcFirstLastPara="1" wrap="square" lIns="0" tIns="0" rIns="0" bIns="0" anchor="b" anchorCtr="0">
            <a:noAutofit/>
          </a:bodyPr>
          <a:lstStyle>
            <a:lvl1pPr marL="457200" lvl="0" indent="-273050" algn="ctr" rtl="0">
              <a:lnSpc>
                <a:spcPct val="100000"/>
              </a:lnSpc>
              <a:spcBef>
                <a:spcPts val="0"/>
              </a:spcBef>
              <a:spcAft>
                <a:spcPts val="0"/>
              </a:spcAft>
              <a:buSzPts val="700"/>
              <a:buChar char="​"/>
              <a:defRPr sz="8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285750" algn="l" rtl="0">
              <a:lnSpc>
                <a:spcPct val="100000"/>
              </a:lnSpc>
              <a:spcBef>
                <a:spcPts val="200"/>
              </a:spcBef>
              <a:spcAft>
                <a:spcPts val="0"/>
              </a:spcAft>
              <a:buSzPts val="9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061" name="Google Shape;1061;p88"/>
          <p:cNvSpPr txBox="1">
            <a:spLocks noGrp="1"/>
          </p:cNvSpPr>
          <p:nvPr>
            <p:ph type="body" idx="19"/>
          </p:nvPr>
        </p:nvSpPr>
        <p:spPr>
          <a:xfrm>
            <a:off x="3206331" y="3733800"/>
            <a:ext cx="2400900" cy="170700"/>
          </a:xfrm>
          <a:prstGeom prst="rect">
            <a:avLst/>
          </a:prstGeom>
          <a:noFill/>
          <a:ln>
            <a:noFill/>
          </a:ln>
        </p:spPr>
        <p:txBody>
          <a:bodyPr spcFirstLastPara="1" wrap="square" lIns="0" tIns="0" rIns="0" bIns="0" anchor="b" anchorCtr="0">
            <a:noAutofit/>
          </a:bodyPr>
          <a:lstStyle>
            <a:lvl1pPr marL="457200" lvl="0" indent="-273050" algn="ctr" rtl="0">
              <a:lnSpc>
                <a:spcPct val="100000"/>
              </a:lnSpc>
              <a:spcBef>
                <a:spcPts val="0"/>
              </a:spcBef>
              <a:spcAft>
                <a:spcPts val="0"/>
              </a:spcAft>
              <a:buSzPts val="700"/>
              <a:buChar char="​"/>
              <a:defRPr sz="8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285750" algn="l" rtl="0">
              <a:lnSpc>
                <a:spcPct val="100000"/>
              </a:lnSpc>
              <a:spcBef>
                <a:spcPts val="200"/>
              </a:spcBef>
              <a:spcAft>
                <a:spcPts val="0"/>
              </a:spcAft>
              <a:buSzPts val="9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matchingName="Full-Bleed Photo">
  <p:cSld name="Full-Bleed Photo">
    <p:bg>
      <p:bgPr>
        <a:solidFill>
          <a:srgbClr val="FFFFFF"/>
        </a:solidFill>
        <a:effectLst/>
      </p:bgPr>
    </p:bg>
    <p:spTree>
      <p:nvGrpSpPr>
        <p:cNvPr id="1" name="Shape 1062"/>
        <p:cNvGrpSpPr/>
        <p:nvPr/>
      </p:nvGrpSpPr>
      <p:grpSpPr>
        <a:xfrm>
          <a:off x="0" y="0"/>
          <a:ext cx="0" cy="0"/>
          <a:chOff x="0" y="0"/>
          <a:chExt cx="0" cy="0"/>
        </a:xfrm>
      </p:grpSpPr>
      <p:sp>
        <p:nvSpPr>
          <p:cNvPr id="1063" name="Google Shape;1063;p89"/>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lt1"/>
                </a:solidFill>
                <a:latin typeface="Proxima Nova"/>
                <a:ea typeface="Proxima Nova"/>
                <a:cs typeface="Proxima Nova"/>
                <a:sym typeface="Proxima Nova"/>
              </a:rPr>
              <a:t>‹#›</a:t>
            </a:fld>
            <a:endParaRPr sz="1400">
              <a:solidFill>
                <a:schemeClr val="lt1"/>
              </a:solidFill>
              <a:latin typeface="Proxima Nova"/>
              <a:ea typeface="Proxima Nova"/>
              <a:cs typeface="Proxima Nova"/>
              <a:sym typeface="Proxima Nova"/>
            </a:endParaRPr>
          </a:p>
        </p:txBody>
      </p:sp>
      <p:pic>
        <p:nvPicPr>
          <p:cNvPr id="1064" name="Google Shape;1064;p89"/>
          <p:cNvPicPr preferRelativeResize="0"/>
          <p:nvPr/>
        </p:nvPicPr>
        <p:blipFill rotWithShape="1">
          <a:blip r:embed="rId2">
            <a:alphaModFix/>
          </a:blip>
          <a:srcRect/>
          <a:stretch/>
        </p:blipFill>
        <p:spPr>
          <a:xfrm>
            <a:off x="-1" y="5074920"/>
            <a:ext cx="9144000" cy="71419"/>
          </a:xfrm>
          <a:prstGeom prst="rect">
            <a:avLst/>
          </a:prstGeom>
          <a:noFill/>
          <a:ln>
            <a:noFill/>
          </a:ln>
        </p:spPr>
      </p:pic>
      <p:grpSp>
        <p:nvGrpSpPr>
          <p:cNvPr id="1065" name="Google Shape;1065;p89"/>
          <p:cNvGrpSpPr/>
          <p:nvPr/>
        </p:nvGrpSpPr>
        <p:grpSpPr>
          <a:xfrm>
            <a:off x="456149" y="4833756"/>
            <a:ext cx="888551" cy="140016"/>
            <a:chOff x="863272" y="6563918"/>
            <a:chExt cx="861082" cy="135727"/>
          </a:xfrm>
        </p:grpSpPr>
        <p:sp>
          <p:nvSpPr>
            <p:cNvPr id="1066" name="Google Shape;1066;p89"/>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067" name="Google Shape;1067;p89"/>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068" name="Google Shape;1068;p89"/>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069" name="Google Shape;1069;p89"/>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070" name="Google Shape;1070;p89"/>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071" name="Google Shape;1071;p89"/>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072" name="Google Shape;1072;p89"/>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1073" name="Google Shape;1073;p89"/>
          <p:cNvSpPr txBox="1"/>
          <p:nvPr/>
        </p:nvSpPr>
        <p:spPr>
          <a:xfrm flipH="1">
            <a:off x="1555704" y="4879738"/>
            <a:ext cx="1296900" cy="1401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rgbClr val="FFFFFF"/>
                </a:solidFill>
                <a:latin typeface="Proxima Nova"/>
                <a:ea typeface="Proxima Nova"/>
                <a:cs typeface="Proxima Nova"/>
                <a:sym typeface="Proxima Nova"/>
              </a:rPr>
              <a:t>Confidential   │  ©2022 VMware, Inc.</a:t>
            </a:r>
            <a:endParaRPr sz="1100">
              <a:solidFill>
                <a:srgbClr val="FFFFFF"/>
              </a:solidFill>
              <a:latin typeface="Proxima Nova"/>
              <a:ea typeface="Proxima Nova"/>
              <a:cs typeface="Proxima Nova"/>
              <a:sym typeface="Proxima Nova"/>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Three Icon ">
  <p:cSld name="Three Icon ">
    <p:spTree>
      <p:nvGrpSpPr>
        <p:cNvPr id="1" name="Shape 1074"/>
        <p:cNvGrpSpPr/>
        <p:nvPr/>
      </p:nvGrpSpPr>
      <p:grpSpPr>
        <a:xfrm>
          <a:off x="0" y="0"/>
          <a:ext cx="0" cy="0"/>
          <a:chOff x="0" y="0"/>
          <a:chExt cx="0" cy="0"/>
        </a:xfrm>
      </p:grpSpPr>
      <p:sp>
        <p:nvSpPr>
          <p:cNvPr id="1075" name="Google Shape;1075;p90"/>
          <p:cNvSpPr/>
          <p:nvPr/>
        </p:nvSpPr>
        <p:spPr>
          <a:xfrm>
            <a:off x="1486795" y="1541572"/>
            <a:ext cx="1372200" cy="13716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accent4"/>
              </a:solidFill>
              <a:latin typeface="Proxima Nova"/>
              <a:ea typeface="Proxima Nova"/>
              <a:cs typeface="Proxima Nova"/>
              <a:sym typeface="Proxima Nova"/>
            </a:endParaRPr>
          </a:p>
        </p:txBody>
      </p:sp>
      <p:sp>
        <p:nvSpPr>
          <p:cNvPr id="1076" name="Google Shape;1076;p90"/>
          <p:cNvSpPr/>
          <p:nvPr/>
        </p:nvSpPr>
        <p:spPr>
          <a:xfrm>
            <a:off x="6293615" y="1541572"/>
            <a:ext cx="1372200" cy="1371600"/>
          </a:xfrm>
          <a:prstGeom prst="ellipse">
            <a:avLst/>
          </a:pr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1077" name="Google Shape;1077;p90"/>
          <p:cNvSpPr/>
          <p:nvPr/>
        </p:nvSpPr>
        <p:spPr>
          <a:xfrm>
            <a:off x="3889706" y="1541572"/>
            <a:ext cx="1372200" cy="13716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1078" name="Google Shape;1078;p90"/>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1079" name="Google Shape;1079;p90"/>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1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080" name="Google Shape;1080;p90"/>
          <p:cNvSpPr txBox="1">
            <a:spLocks noGrp="1"/>
          </p:cNvSpPr>
          <p:nvPr>
            <p:ph type="subTitle" idx="1"/>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rtl="0">
              <a:lnSpc>
                <a:spcPct val="100000"/>
              </a:lnSpc>
              <a:spcBef>
                <a:spcPts val="0"/>
              </a:spcBef>
              <a:spcAft>
                <a:spcPts val="0"/>
              </a:spcAft>
              <a:buSzPts val="1400"/>
              <a:buNone/>
              <a:defRPr sz="1500">
                <a:solidFill>
                  <a:schemeClr val="accent4"/>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sp>
        <p:nvSpPr>
          <p:cNvPr id="1081" name="Google Shape;1081;p90"/>
          <p:cNvSpPr txBox="1">
            <a:spLocks noGrp="1"/>
          </p:cNvSpPr>
          <p:nvPr>
            <p:ph type="body" idx="2"/>
          </p:nvPr>
        </p:nvSpPr>
        <p:spPr>
          <a:xfrm>
            <a:off x="1144727" y="3200955"/>
            <a:ext cx="2059200" cy="1094100"/>
          </a:xfrm>
          <a:prstGeom prst="rect">
            <a:avLst/>
          </a:prstGeom>
          <a:noFill/>
          <a:ln>
            <a:noFill/>
          </a:ln>
        </p:spPr>
        <p:txBody>
          <a:bodyPr spcFirstLastPara="1" wrap="square" lIns="0" tIns="0" rIns="0" bIns="0" anchor="t" anchorCtr="0">
            <a:noAutofit/>
          </a:bodyPr>
          <a:lstStyle>
            <a:lvl1pPr marL="457200" lvl="0" indent="-330200" algn="ctr" rtl="0">
              <a:lnSpc>
                <a:spcPct val="100000"/>
              </a:lnSpc>
              <a:spcBef>
                <a:spcPts val="500"/>
              </a:spcBef>
              <a:spcAft>
                <a:spcPts val="0"/>
              </a:spcAft>
              <a:buSzPts val="1600"/>
              <a:buChar char="​"/>
              <a:defRPr sz="1800">
                <a:solidFill>
                  <a:schemeClr val="accent4"/>
                </a:solidFill>
              </a:defRPr>
            </a:lvl1pPr>
            <a:lvl2pPr marL="914400" lvl="1" indent="-304800" algn="ctr" rtl="0">
              <a:lnSpc>
                <a:spcPct val="100000"/>
              </a:lnSpc>
              <a:spcBef>
                <a:spcPts val="5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082" name="Google Shape;1082;p90"/>
          <p:cNvSpPr txBox="1">
            <a:spLocks noGrp="1"/>
          </p:cNvSpPr>
          <p:nvPr>
            <p:ph type="body" idx="3"/>
          </p:nvPr>
        </p:nvSpPr>
        <p:spPr>
          <a:xfrm>
            <a:off x="3541841" y="3200955"/>
            <a:ext cx="2059200" cy="1094100"/>
          </a:xfrm>
          <a:prstGeom prst="rect">
            <a:avLst/>
          </a:prstGeom>
          <a:noFill/>
          <a:ln>
            <a:noFill/>
          </a:ln>
        </p:spPr>
        <p:txBody>
          <a:bodyPr spcFirstLastPara="1" wrap="square" lIns="0" tIns="0" rIns="0" bIns="0" anchor="t" anchorCtr="0">
            <a:noAutofit/>
          </a:bodyPr>
          <a:lstStyle>
            <a:lvl1pPr marL="457200" lvl="0" indent="-330200" algn="ctr" rtl="0">
              <a:lnSpc>
                <a:spcPct val="100000"/>
              </a:lnSpc>
              <a:spcBef>
                <a:spcPts val="500"/>
              </a:spcBef>
              <a:spcAft>
                <a:spcPts val="0"/>
              </a:spcAft>
              <a:buSzPts val="1600"/>
              <a:buChar char="​"/>
              <a:defRPr sz="1800">
                <a:solidFill>
                  <a:schemeClr val="accent1"/>
                </a:solidFill>
              </a:defRPr>
            </a:lvl1pPr>
            <a:lvl2pPr marL="914400" lvl="1" indent="-304800" algn="ctr" rtl="0">
              <a:lnSpc>
                <a:spcPct val="100000"/>
              </a:lnSpc>
              <a:spcBef>
                <a:spcPts val="5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083" name="Google Shape;1083;p90"/>
          <p:cNvSpPr txBox="1">
            <a:spLocks noGrp="1"/>
          </p:cNvSpPr>
          <p:nvPr>
            <p:ph type="body" idx="4"/>
          </p:nvPr>
        </p:nvSpPr>
        <p:spPr>
          <a:xfrm>
            <a:off x="5943958" y="3200955"/>
            <a:ext cx="2059200" cy="1094100"/>
          </a:xfrm>
          <a:prstGeom prst="rect">
            <a:avLst/>
          </a:prstGeom>
          <a:noFill/>
          <a:ln>
            <a:noFill/>
          </a:ln>
        </p:spPr>
        <p:txBody>
          <a:bodyPr spcFirstLastPara="1" wrap="square" lIns="0" tIns="0" rIns="0" bIns="0" anchor="t" anchorCtr="0">
            <a:noAutofit/>
          </a:bodyPr>
          <a:lstStyle>
            <a:lvl1pPr marL="457200" lvl="0" indent="-330200" algn="ctr" rtl="0">
              <a:lnSpc>
                <a:spcPct val="100000"/>
              </a:lnSpc>
              <a:spcBef>
                <a:spcPts val="500"/>
              </a:spcBef>
              <a:spcAft>
                <a:spcPts val="0"/>
              </a:spcAft>
              <a:buSzPts val="1600"/>
              <a:buChar char="​"/>
              <a:defRPr sz="1800">
                <a:solidFill>
                  <a:schemeClr val="accent2"/>
                </a:solidFill>
              </a:defRPr>
            </a:lvl1pPr>
            <a:lvl2pPr marL="914400" lvl="1" indent="-304800" algn="ctr" rtl="0">
              <a:lnSpc>
                <a:spcPct val="100000"/>
              </a:lnSpc>
              <a:spcBef>
                <a:spcPts val="500"/>
              </a:spcBef>
              <a:spcAft>
                <a:spcPts val="0"/>
              </a:spcAft>
              <a:buSzPts val="1200"/>
              <a:buChar char="​"/>
              <a:defRPr>
                <a:solidFill>
                  <a:schemeClr val="dk2"/>
                </a:solidFill>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Four Icon ">
  <p:cSld name="Four Icon ">
    <p:spTree>
      <p:nvGrpSpPr>
        <p:cNvPr id="1" name="Shape 1084"/>
        <p:cNvGrpSpPr/>
        <p:nvPr/>
      </p:nvGrpSpPr>
      <p:grpSpPr>
        <a:xfrm>
          <a:off x="0" y="0"/>
          <a:ext cx="0" cy="0"/>
          <a:chOff x="0" y="0"/>
          <a:chExt cx="0" cy="0"/>
        </a:xfrm>
      </p:grpSpPr>
      <p:sp>
        <p:nvSpPr>
          <p:cNvPr id="1085" name="Google Shape;1085;p91"/>
          <p:cNvSpPr/>
          <p:nvPr/>
        </p:nvSpPr>
        <p:spPr>
          <a:xfrm>
            <a:off x="799520" y="1545654"/>
            <a:ext cx="1372200" cy="13716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accent4"/>
              </a:solidFill>
              <a:latin typeface="Proxima Nova"/>
              <a:ea typeface="Proxima Nova"/>
              <a:cs typeface="Proxima Nova"/>
              <a:sym typeface="Proxima Nova"/>
            </a:endParaRPr>
          </a:p>
        </p:txBody>
      </p:sp>
      <p:sp>
        <p:nvSpPr>
          <p:cNvPr id="1086" name="Google Shape;1086;p91"/>
          <p:cNvSpPr/>
          <p:nvPr/>
        </p:nvSpPr>
        <p:spPr>
          <a:xfrm>
            <a:off x="6978416" y="1545654"/>
            <a:ext cx="1372200" cy="1371600"/>
          </a:xfrm>
          <a:prstGeom prst="ellipse">
            <a:avLst/>
          </a:pr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1087" name="Google Shape;1087;p91"/>
          <p:cNvSpPr/>
          <p:nvPr/>
        </p:nvSpPr>
        <p:spPr>
          <a:xfrm>
            <a:off x="4922857" y="1545654"/>
            <a:ext cx="1372200" cy="13716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1088" name="Google Shape;1088;p91"/>
          <p:cNvSpPr/>
          <p:nvPr/>
        </p:nvSpPr>
        <p:spPr>
          <a:xfrm>
            <a:off x="2855943" y="1545654"/>
            <a:ext cx="1372200" cy="1371600"/>
          </a:xfrm>
          <a:prstGeom prst="ellipse">
            <a:avLst/>
          </a:prstGeom>
          <a:solidFill>
            <a:schemeClr val="accent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1089" name="Google Shape;1089;p91"/>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1090" name="Google Shape;1090;p91"/>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1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091" name="Google Shape;1091;p91"/>
          <p:cNvSpPr txBox="1">
            <a:spLocks noGrp="1"/>
          </p:cNvSpPr>
          <p:nvPr>
            <p:ph type="subTitle" idx="1"/>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rtl="0">
              <a:lnSpc>
                <a:spcPct val="100000"/>
              </a:lnSpc>
              <a:spcBef>
                <a:spcPts val="0"/>
              </a:spcBef>
              <a:spcAft>
                <a:spcPts val="0"/>
              </a:spcAft>
              <a:buSzPts val="1400"/>
              <a:buNone/>
              <a:defRPr sz="1500">
                <a:solidFill>
                  <a:schemeClr val="accent4"/>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sp>
        <p:nvSpPr>
          <p:cNvPr id="1092" name="Google Shape;1092;p91"/>
          <p:cNvSpPr txBox="1">
            <a:spLocks noGrp="1"/>
          </p:cNvSpPr>
          <p:nvPr>
            <p:ph type="body" idx="2"/>
          </p:nvPr>
        </p:nvSpPr>
        <p:spPr>
          <a:xfrm>
            <a:off x="632169" y="3202131"/>
            <a:ext cx="1714800" cy="1094100"/>
          </a:xfrm>
          <a:prstGeom prst="rect">
            <a:avLst/>
          </a:prstGeom>
          <a:noFill/>
          <a:ln>
            <a:noFill/>
          </a:ln>
        </p:spPr>
        <p:txBody>
          <a:bodyPr spcFirstLastPara="1" wrap="square" lIns="0" tIns="0" rIns="0" bIns="0" anchor="t" anchorCtr="0">
            <a:noAutofit/>
          </a:bodyPr>
          <a:lstStyle>
            <a:lvl1pPr marL="457200" lvl="0" indent="-330200" algn="ctr" rtl="0">
              <a:lnSpc>
                <a:spcPct val="100000"/>
              </a:lnSpc>
              <a:spcBef>
                <a:spcPts val="500"/>
              </a:spcBef>
              <a:spcAft>
                <a:spcPts val="0"/>
              </a:spcAft>
              <a:buSzPts val="1600"/>
              <a:buChar char="​"/>
              <a:defRPr sz="1800">
                <a:solidFill>
                  <a:schemeClr val="accent4"/>
                </a:solidFill>
              </a:defRPr>
            </a:lvl1pPr>
            <a:lvl2pPr marL="914400" lvl="1" indent="-304800" algn="ctr" rtl="0">
              <a:lnSpc>
                <a:spcPct val="100000"/>
              </a:lnSpc>
              <a:spcBef>
                <a:spcPts val="5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093" name="Google Shape;1093;p91"/>
          <p:cNvSpPr txBox="1">
            <a:spLocks noGrp="1"/>
          </p:cNvSpPr>
          <p:nvPr>
            <p:ph type="body" idx="3"/>
          </p:nvPr>
        </p:nvSpPr>
        <p:spPr>
          <a:xfrm>
            <a:off x="2685559" y="3202131"/>
            <a:ext cx="1714800" cy="1094100"/>
          </a:xfrm>
          <a:prstGeom prst="rect">
            <a:avLst/>
          </a:prstGeom>
          <a:noFill/>
          <a:ln>
            <a:noFill/>
          </a:ln>
        </p:spPr>
        <p:txBody>
          <a:bodyPr spcFirstLastPara="1" wrap="square" lIns="0" tIns="0" rIns="0" bIns="0" anchor="t" anchorCtr="0">
            <a:noAutofit/>
          </a:bodyPr>
          <a:lstStyle>
            <a:lvl1pPr marL="457200" lvl="0" indent="-330200" algn="ctr" rtl="0">
              <a:lnSpc>
                <a:spcPct val="100000"/>
              </a:lnSpc>
              <a:spcBef>
                <a:spcPts val="500"/>
              </a:spcBef>
              <a:spcAft>
                <a:spcPts val="0"/>
              </a:spcAft>
              <a:buSzPts val="1600"/>
              <a:buChar char="​"/>
              <a:defRPr sz="1800">
                <a:solidFill>
                  <a:schemeClr val="accent3"/>
                </a:solidFill>
              </a:defRPr>
            </a:lvl1pPr>
            <a:lvl2pPr marL="914400" lvl="1" indent="-304800" algn="ctr" rtl="0">
              <a:lnSpc>
                <a:spcPct val="100000"/>
              </a:lnSpc>
              <a:spcBef>
                <a:spcPts val="5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094" name="Google Shape;1094;p91"/>
          <p:cNvSpPr txBox="1">
            <a:spLocks noGrp="1"/>
          </p:cNvSpPr>
          <p:nvPr>
            <p:ph type="body" idx="4"/>
          </p:nvPr>
        </p:nvSpPr>
        <p:spPr>
          <a:xfrm>
            <a:off x="4743495" y="3202131"/>
            <a:ext cx="1714800" cy="1094100"/>
          </a:xfrm>
          <a:prstGeom prst="rect">
            <a:avLst/>
          </a:prstGeom>
          <a:noFill/>
          <a:ln>
            <a:noFill/>
          </a:ln>
        </p:spPr>
        <p:txBody>
          <a:bodyPr spcFirstLastPara="1" wrap="square" lIns="0" tIns="0" rIns="0" bIns="0" anchor="t" anchorCtr="0">
            <a:noAutofit/>
          </a:bodyPr>
          <a:lstStyle>
            <a:lvl1pPr marL="457200" lvl="0" indent="-330200" algn="ctr" rtl="0">
              <a:lnSpc>
                <a:spcPct val="100000"/>
              </a:lnSpc>
              <a:spcBef>
                <a:spcPts val="500"/>
              </a:spcBef>
              <a:spcAft>
                <a:spcPts val="0"/>
              </a:spcAft>
              <a:buSzPts val="1600"/>
              <a:buChar char="​"/>
              <a:defRPr sz="1800">
                <a:solidFill>
                  <a:schemeClr val="accent1"/>
                </a:solidFill>
              </a:defRPr>
            </a:lvl1pPr>
            <a:lvl2pPr marL="914400" lvl="1" indent="-304800" algn="ctr" rtl="0">
              <a:lnSpc>
                <a:spcPct val="100000"/>
              </a:lnSpc>
              <a:spcBef>
                <a:spcPts val="5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095" name="Google Shape;1095;p91"/>
          <p:cNvSpPr txBox="1">
            <a:spLocks noGrp="1"/>
          </p:cNvSpPr>
          <p:nvPr>
            <p:ph type="body" idx="5"/>
          </p:nvPr>
        </p:nvSpPr>
        <p:spPr>
          <a:xfrm>
            <a:off x="6801431" y="3202131"/>
            <a:ext cx="1714800" cy="1094100"/>
          </a:xfrm>
          <a:prstGeom prst="rect">
            <a:avLst/>
          </a:prstGeom>
          <a:noFill/>
          <a:ln>
            <a:noFill/>
          </a:ln>
        </p:spPr>
        <p:txBody>
          <a:bodyPr spcFirstLastPara="1" wrap="square" lIns="0" tIns="0" rIns="0" bIns="0" anchor="t" anchorCtr="0">
            <a:noAutofit/>
          </a:bodyPr>
          <a:lstStyle>
            <a:lvl1pPr marL="457200" lvl="0" indent="-330200" algn="ctr" rtl="0">
              <a:lnSpc>
                <a:spcPct val="100000"/>
              </a:lnSpc>
              <a:spcBef>
                <a:spcPts val="500"/>
              </a:spcBef>
              <a:spcAft>
                <a:spcPts val="0"/>
              </a:spcAft>
              <a:buSzPts val="1600"/>
              <a:buChar char="​"/>
              <a:defRPr sz="1800">
                <a:solidFill>
                  <a:schemeClr val="accent2"/>
                </a:solidFill>
              </a:defRPr>
            </a:lvl1pPr>
            <a:lvl2pPr marL="914400" lvl="1" indent="-304800" algn="ctr" rtl="0">
              <a:lnSpc>
                <a:spcPct val="100000"/>
              </a:lnSpc>
              <a:spcBef>
                <a:spcPts val="5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Five Icon ">
  <p:cSld name="Five Icon ">
    <p:spTree>
      <p:nvGrpSpPr>
        <p:cNvPr id="1" name="Shape 1096"/>
        <p:cNvGrpSpPr/>
        <p:nvPr/>
      </p:nvGrpSpPr>
      <p:grpSpPr>
        <a:xfrm>
          <a:off x="0" y="0"/>
          <a:ext cx="0" cy="0"/>
          <a:chOff x="0" y="0"/>
          <a:chExt cx="0" cy="0"/>
        </a:xfrm>
      </p:grpSpPr>
      <p:sp>
        <p:nvSpPr>
          <p:cNvPr id="1097" name="Google Shape;1097;p92"/>
          <p:cNvSpPr/>
          <p:nvPr/>
        </p:nvSpPr>
        <p:spPr>
          <a:xfrm>
            <a:off x="457469" y="1548497"/>
            <a:ext cx="1372200" cy="13716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accent4"/>
              </a:solidFill>
              <a:latin typeface="Proxima Nova"/>
              <a:ea typeface="Proxima Nova"/>
              <a:cs typeface="Proxima Nova"/>
              <a:sym typeface="Proxima Nova"/>
            </a:endParaRPr>
          </a:p>
        </p:txBody>
      </p:sp>
      <p:sp>
        <p:nvSpPr>
          <p:cNvPr id="1098" name="Google Shape;1098;p92"/>
          <p:cNvSpPr/>
          <p:nvPr/>
        </p:nvSpPr>
        <p:spPr>
          <a:xfrm>
            <a:off x="7310258" y="1548497"/>
            <a:ext cx="1372200" cy="1371600"/>
          </a:xfrm>
          <a:prstGeom prst="ellipse">
            <a:avLst/>
          </a:prstGeom>
          <a:solidFill>
            <a:schemeClr val="accent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1099" name="Google Shape;1099;p92"/>
          <p:cNvSpPr/>
          <p:nvPr/>
        </p:nvSpPr>
        <p:spPr>
          <a:xfrm>
            <a:off x="3902051" y="1548497"/>
            <a:ext cx="1372200" cy="1371600"/>
          </a:xfrm>
          <a:prstGeom prst="ellipse">
            <a:avLst/>
          </a:prstGeom>
          <a:solidFill>
            <a:schemeClr val="accent1"/>
          </a:solidFill>
          <a:ln>
            <a:noFill/>
          </a:ln>
        </p:spPr>
        <p:txBody>
          <a:bodyPr spcFirstLastPara="1" wrap="square" lIns="0" tIns="0" rIns="0" bIns="0"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1100" name="Google Shape;1100;p92"/>
          <p:cNvSpPr/>
          <p:nvPr/>
        </p:nvSpPr>
        <p:spPr>
          <a:xfrm>
            <a:off x="2169904" y="1548497"/>
            <a:ext cx="1372200" cy="1371600"/>
          </a:xfrm>
          <a:prstGeom prst="ellipse">
            <a:avLst/>
          </a:prstGeom>
          <a:solidFill>
            <a:schemeClr val="accent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1101" name="Google Shape;1101;p92"/>
          <p:cNvSpPr/>
          <p:nvPr/>
        </p:nvSpPr>
        <p:spPr>
          <a:xfrm>
            <a:off x="5600149" y="1548497"/>
            <a:ext cx="1372200" cy="1371600"/>
          </a:xfrm>
          <a:prstGeom prst="ellipse">
            <a:avLst/>
          </a:pr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1102" name="Google Shape;1102;p92"/>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1103" name="Google Shape;1103;p92"/>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1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104" name="Google Shape;1104;p92"/>
          <p:cNvSpPr txBox="1">
            <a:spLocks noGrp="1"/>
          </p:cNvSpPr>
          <p:nvPr>
            <p:ph type="subTitle" idx="1"/>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rtl="0">
              <a:lnSpc>
                <a:spcPct val="100000"/>
              </a:lnSpc>
              <a:spcBef>
                <a:spcPts val="0"/>
              </a:spcBef>
              <a:spcAft>
                <a:spcPts val="0"/>
              </a:spcAft>
              <a:buSzPts val="1400"/>
              <a:buNone/>
              <a:defRPr sz="1500">
                <a:solidFill>
                  <a:schemeClr val="accent4"/>
                </a:solidFill>
              </a:defRPr>
            </a:lvl1pPr>
            <a:lvl2pPr lvl="1" algn="ctr" rtl="0">
              <a:lnSpc>
                <a:spcPct val="100000"/>
              </a:lnSpc>
              <a:spcBef>
                <a:spcPts val="200"/>
              </a:spcBef>
              <a:spcAft>
                <a:spcPts val="0"/>
              </a:spcAft>
              <a:buSzPts val="1400"/>
              <a:buNone/>
              <a:defRPr sz="1500"/>
            </a:lvl2pPr>
            <a:lvl3pPr lvl="2" algn="ctr" rtl="0">
              <a:lnSpc>
                <a:spcPct val="100000"/>
              </a:lnSpc>
              <a:spcBef>
                <a:spcPts val="200"/>
              </a:spcBef>
              <a:spcAft>
                <a:spcPts val="0"/>
              </a:spcAft>
              <a:buSzPts val="1200"/>
              <a:buNone/>
              <a:defRPr sz="1400"/>
            </a:lvl3pPr>
            <a:lvl4pPr lvl="3" algn="ctr" rtl="0">
              <a:lnSpc>
                <a:spcPct val="100000"/>
              </a:lnSpc>
              <a:spcBef>
                <a:spcPts val="200"/>
              </a:spcBef>
              <a:spcAft>
                <a:spcPts val="0"/>
              </a:spcAft>
              <a:buSzPts val="1100"/>
              <a:buNone/>
              <a:defRPr sz="1200"/>
            </a:lvl4pPr>
            <a:lvl5pPr lvl="4" algn="ctr" rtl="0">
              <a:lnSpc>
                <a:spcPct val="100000"/>
              </a:lnSpc>
              <a:spcBef>
                <a:spcPts val="200"/>
              </a:spcBef>
              <a:spcAft>
                <a:spcPts val="0"/>
              </a:spcAft>
              <a:buSzPts val="1100"/>
              <a:buNone/>
              <a:defRPr sz="1200"/>
            </a:lvl5pPr>
            <a:lvl6pPr lvl="5" algn="ctr" rtl="0">
              <a:lnSpc>
                <a:spcPct val="100000"/>
              </a:lnSpc>
              <a:spcBef>
                <a:spcPts val="1400"/>
              </a:spcBef>
              <a:spcAft>
                <a:spcPts val="0"/>
              </a:spcAft>
              <a:buSzPts val="1100"/>
              <a:buNone/>
              <a:defRPr sz="1200"/>
            </a:lvl6pPr>
            <a:lvl7pPr lvl="6" algn="ctr" rtl="0">
              <a:lnSpc>
                <a:spcPct val="100000"/>
              </a:lnSpc>
              <a:spcBef>
                <a:spcPts val="200"/>
              </a:spcBef>
              <a:spcAft>
                <a:spcPts val="0"/>
              </a:spcAft>
              <a:buSzPts val="1100"/>
              <a:buNone/>
              <a:defRPr sz="1200"/>
            </a:lvl7pPr>
            <a:lvl8pPr lvl="7" algn="ctr" rtl="0">
              <a:lnSpc>
                <a:spcPct val="90000"/>
              </a:lnSpc>
              <a:spcBef>
                <a:spcPts val="500"/>
              </a:spcBef>
              <a:spcAft>
                <a:spcPts val="0"/>
              </a:spcAft>
              <a:buSzPts val="1100"/>
              <a:buNone/>
              <a:defRPr sz="1200"/>
            </a:lvl8pPr>
            <a:lvl9pPr lvl="8" algn="ctr" rtl="0">
              <a:lnSpc>
                <a:spcPct val="100000"/>
              </a:lnSpc>
              <a:spcBef>
                <a:spcPts val="1400"/>
              </a:spcBef>
              <a:spcAft>
                <a:spcPts val="0"/>
              </a:spcAft>
              <a:buSzPts val="1100"/>
              <a:buNone/>
              <a:defRPr sz="1200"/>
            </a:lvl9pPr>
          </a:lstStyle>
          <a:p>
            <a:endParaRPr/>
          </a:p>
        </p:txBody>
      </p:sp>
      <p:sp>
        <p:nvSpPr>
          <p:cNvPr id="1105" name="Google Shape;1105;p92"/>
          <p:cNvSpPr txBox="1">
            <a:spLocks noGrp="1"/>
          </p:cNvSpPr>
          <p:nvPr>
            <p:ph type="body" idx="2"/>
          </p:nvPr>
        </p:nvSpPr>
        <p:spPr>
          <a:xfrm>
            <a:off x="458257" y="3212155"/>
            <a:ext cx="1371900" cy="1094100"/>
          </a:xfrm>
          <a:prstGeom prst="rect">
            <a:avLst/>
          </a:prstGeom>
          <a:noFill/>
          <a:ln>
            <a:noFill/>
          </a:ln>
        </p:spPr>
        <p:txBody>
          <a:bodyPr spcFirstLastPara="1" wrap="square" lIns="0" tIns="0" rIns="0" bIns="0" anchor="t" anchorCtr="0">
            <a:noAutofit/>
          </a:bodyPr>
          <a:lstStyle>
            <a:lvl1pPr marL="457200" lvl="0" indent="-317500" algn="ctr" rtl="0">
              <a:lnSpc>
                <a:spcPct val="100000"/>
              </a:lnSpc>
              <a:spcBef>
                <a:spcPts val="500"/>
              </a:spcBef>
              <a:spcAft>
                <a:spcPts val="0"/>
              </a:spcAft>
              <a:buSzPts val="1400"/>
              <a:buChar char="​"/>
              <a:defRPr sz="1500">
                <a:solidFill>
                  <a:schemeClr val="accent4"/>
                </a:solidFill>
              </a:defRPr>
            </a:lvl1pPr>
            <a:lvl2pPr marL="914400" lvl="1" indent="-298450" algn="ctr" rtl="0">
              <a:lnSpc>
                <a:spcPct val="100000"/>
              </a:lnSpc>
              <a:spcBef>
                <a:spcPts val="500"/>
              </a:spcBef>
              <a:spcAft>
                <a:spcPts val="0"/>
              </a:spcAft>
              <a:buSzPts val="1100"/>
              <a:buChar char="​"/>
              <a:defRPr sz="1200"/>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106" name="Google Shape;1106;p92"/>
          <p:cNvSpPr txBox="1">
            <a:spLocks noGrp="1"/>
          </p:cNvSpPr>
          <p:nvPr>
            <p:ph type="body" idx="3"/>
          </p:nvPr>
        </p:nvSpPr>
        <p:spPr>
          <a:xfrm>
            <a:off x="2171075" y="3212155"/>
            <a:ext cx="1371900" cy="1094100"/>
          </a:xfrm>
          <a:prstGeom prst="rect">
            <a:avLst/>
          </a:prstGeom>
          <a:noFill/>
          <a:ln>
            <a:noFill/>
          </a:ln>
        </p:spPr>
        <p:txBody>
          <a:bodyPr spcFirstLastPara="1" wrap="square" lIns="0" tIns="0" rIns="0" bIns="0" anchor="t" anchorCtr="0">
            <a:noAutofit/>
          </a:bodyPr>
          <a:lstStyle>
            <a:lvl1pPr marL="457200" lvl="0" indent="-317500" algn="ctr" rtl="0">
              <a:lnSpc>
                <a:spcPct val="100000"/>
              </a:lnSpc>
              <a:spcBef>
                <a:spcPts val="500"/>
              </a:spcBef>
              <a:spcAft>
                <a:spcPts val="0"/>
              </a:spcAft>
              <a:buSzPts val="1400"/>
              <a:buChar char="​"/>
              <a:defRPr sz="1500">
                <a:solidFill>
                  <a:schemeClr val="accent3"/>
                </a:solidFill>
              </a:defRPr>
            </a:lvl1pPr>
            <a:lvl2pPr marL="914400" lvl="1" indent="-298450" algn="ctr" rtl="0">
              <a:lnSpc>
                <a:spcPct val="100000"/>
              </a:lnSpc>
              <a:spcBef>
                <a:spcPts val="500"/>
              </a:spcBef>
              <a:spcAft>
                <a:spcPts val="0"/>
              </a:spcAft>
              <a:buSzPts val="1100"/>
              <a:buChar char="​"/>
              <a:defRPr sz="1200"/>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107" name="Google Shape;1107;p92"/>
          <p:cNvSpPr txBox="1">
            <a:spLocks noGrp="1"/>
          </p:cNvSpPr>
          <p:nvPr>
            <p:ph type="body" idx="4"/>
          </p:nvPr>
        </p:nvSpPr>
        <p:spPr>
          <a:xfrm>
            <a:off x="3889833" y="3212155"/>
            <a:ext cx="1371900" cy="1094100"/>
          </a:xfrm>
          <a:prstGeom prst="rect">
            <a:avLst/>
          </a:prstGeom>
          <a:noFill/>
          <a:ln>
            <a:noFill/>
          </a:ln>
        </p:spPr>
        <p:txBody>
          <a:bodyPr spcFirstLastPara="1" wrap="square" lIns="0" tIns="0" rIns="0" bIns="0" anchor="t" anchorCtr="0">
            <a:noAutofit/>
          </a:bodyPr>
          <a:lstStyle>
            <a:lvl1pPr marL="457200" lvl="0" indent="-317500" algn="ctr" rtl="0">
              <a:lnSpc>
                <a:spcPct val="100000"/>
              </a:lnSpc>
              <a:spcBef>
                <a:spcPts val="500"/>
              </a:spcBef>
              <a:spcAft>
                <a:spcPts val="0"/>
              </a:spcAft>
              <a:buSzPts val="1400"/>
              <a:buChar char="​"/>
              <a:defRPr sz="1500">
                <a:solidFill>
                  <a:schemeClr val="accent1"/>
                </a:solidFill>
              </a:defRPr>
            </a:lvl1pPr>
            <a:lvl2pPr marL="914400" lvl="1" indent="-298450" algn="ctr" rtl="0">
              <a:lnSpc>
                <a:spcPct val="100000"/>
              </a:lnSpc>
              <a:spcBef>
                <a:spcPts val="500"/>
              </a:spcBef>
              <a:spcAft>
                <a:spcPts val="0"/>
              </a:spcAft>
              <a:buSzPts val="1100"/>
              <a:buChar char="​"/>
              <a:defRPr sz="1200"/>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108" name="Google Shape;1108;p92"/>
          <p:cNvSpPr txBox="1">
            <a:spLocks noGrp="1"/>
          </p:cNvSpPr>
          <p:nvPr>
            <p:ph type="body" idx="5"/>
          </p:nvPr>
        </p:nvSpPr>
        <p:spPr>
          <a:xfrm>
            <a:off x="5603960" y="3212155"/>
            <a:ext cx="1371900" cy="1094100"/>
          </a:xfrm>
          <a:prstGeom prst="rect">
            <a:avLst/>
          </a:prstGeom>
          <a:noFill/>
          <a:ln>
            <a:noFill/>
          </a:ln>
        </p:spPr>
        <p:txBody>
          <a:bodyPr spcFirstLastPara="1" wrap="square" lIns="0" tIns="0" rIns="0" bIns="0" anchor="t" anchorCtr="0">
            <a:noAutofit/>
          </a:bodyPr>
          <a:lstStyle>
            <a:lvl1pPr marL="457200" lvl="0" indent="-317500" algn="ctr" rtl="0">
              <a:lnSpc>
                <a:spcPct val="100000"/>
              </a:lnSpc>
              <a:spcBef>
                <a:spcPts val="500"/>
              </a:spcBef>
              <a:spcAft>
                <a:spcPts val="0"/>
              </a:spcAft>
              <a:buSzPts val="1400"/>
              <a:buChar char="​"/>
              <a:defRPr sz="1500">
                <a:solidFill>
                  <a:schemeClr val="accent2"/>
                </a:solidFill>
              </a:defRPr>
            </a:lvl1pPr>
            <a:lvl2pPr marL="914400" lvl="1" indent="-298450" algn="ctr" rtl="0">
              <a:lnSpc>
                <a:spcPct val="100000"/>
              </a:lnSpc>
              <a:spcBef>
                <a:spcPts val="500"/>
              </a:spcBef>
              <a:spcAft>
                <a:spcPts val="0"/>
              </a:spcAft>
              <a:buSzPts val="1100"/>
              <a:buChar char="​"/>
              <a:defRPr sz="1200"/>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109" name="Google Shape;1109;p92"/>
          <p:cNvSpPr txBox="1">
            <a:spLocks noGrp="1"/>
          </p:cNvSpPr>
          <p:nvPr>
            <p:ph type="body" idx="6"/>
          </p:nvPr>
        </p:nvSpPr>
        <p:spPr>
          <a:xfrm>
            <a:off x="7315915" y="3212155"/>
            <a:ext cx="1371900" cy="1094100"/>
          </a:xfrm>
          <a:prstGeom prst="rect">
            <a:avLst/>
          </a:prstGeom>
          <a:noFill/>
          <a:ln>
            <a:noFill/>
          </a:ln>
        </p:spPr>
        <p:txBody>
          <a:bodyPr spcFirstLastPara="1" wrap="square" lIns="0" tIns="0" rIns="0" bIns="0" anchor="t" anchorCtr="0">
            <a:noAutofit/>
          </a:bodyPr>
          <a:lstStyle>
            <a:lvl1pPr marL="457200" lvl="0" indent="-317500" algn="ctr" rtl="0">
              <a:lnSpc>
                <a:spcPct val="100000"/>
              </a:lnSpc>
              <a:spcBef>
                <a:spcPts val="500"/>
              </a:spcBef>
              <a:spcAft>
                <a:spcPts val="0"/>
              </a:spcAft>
              <a:buSzPts val="1400"/>
              <a:buChar char="​"/>
              <a:defRPr sz="1500">
                <a:solidFill>
                  <a:schemeClr val="accent5"/>
                </a:solidFill>
              </a:defRPr>
            </a:lvl1pPr>
            <a:lvl2pPr marL="914400" lvl="1" indent="-298450" algn="ctr" rtl="0">
              <a:lnSpc>
                <a:spcPct val="100000"/>
              </a:lnSpc>
              <a:spcBef>
                <a:spcPts val="500"/>
              </a:spcBef>
              <a:spcAft>
                <a:spcPts val="0"/>
              </a:spcAft>
              <a:buSzPts val="1100"/>
              <a:buChar char="​"/>
              <a:defRPr sz="1200"/>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Quote with Photo – Purple">
  <p:cSld name="Quote with Photo – Purple">
    <p:bg>
      <p:bgPr>
        <a:blipFill>
          <a:blip r:embed="rId2">
            <a:alphaModFix/>
          </a:blip>
          <a:stretch>
            <a:fillRect/>
          </a:stretch>
        </a:blipFill>
        <a:effectLst/>
      </p:bgPr>
    </p:bg>
    <p:spTree>
      <p:nvGrpSpPr>
        <p:cNvPr id="1" name="Shape 127"/>
        <p:cNvGrpSpPr/>
        <p:nvPr/>
      </p:nvGrpSpPr>
      <p:grpSpPr>
        <a:xfrm>
          <a:off x="0" y="0"/>
          <a:ext cx="0" cy="0"/>
          <a:chOff x="0" y="0"/>
          <a:chExt cx="0" cy="0"/>
        </a:xfrm>
      </p:grpSpPr>
      <p:sp>
        <p:nvSpPr>
          <p:cNvPr id="128" name="Google Shape;128;p10"/>
          <p:cNvSpPr/>
          <p:nvPr/>
        </p:nvSpPr>
        <p:spPr>
          <a:xfrm rot="2700000">
            <a:off x="730490" y="-3036942"/>
            <a:ext cx="4717085" cy="9335299"/>
          </a:xfrm>
          <a:custGeom>
            <a:avLst/>
            <a:gdLst/>
            <a:ahLst/>
            <a:cxnLst/>
            <a:rect l="l" t="t" r="r" b="b"/>
            <a:pathLst>
              <a:path w="6293364" h="12454818" extrusionOk="0">
                <a:moveTo>
                  <a:pt x="0" y="6293364"/>
                </a:moveTo>
                <a:lnTo>
                  <a:pt x="6293364" y="0"/>
                </a:lnTo>
                <a:lnTo>
                  <a:pt x="6293364" y="9715045"/>
                </a:lnTo>
                <a:lnTo>
                  <a:pt x="3553591" y="12454818"/>
                </a:lnTo>
                <a:lnTo>
                  <a:pt x="0" y="8901227"/>
                </a:lnTo>
                <a:close/>
              </a:path>
            </a:pathLst>
          </a:custGeom>
          <a:gradFill>
            <a:gsLst>
              <a:gs pos="0">
                <a:srgbClr val="7F35AB">
                  <a:alpha val="26666"/>
                </a:srgbClr>
              </a:gs>
              <a:gs pos="82000">
                <a:srgbClr val="264088"/>
              </a:gs>
              <a:gs pos="100000">
                <a:srgbClr val="26408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29" name="Google Shape;129;p10"/>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130" name="Google Shape;130;p10"/>
          <p:cNvGrpSpPr/>
          <p:nvPr/>
        </p:nvGrpSpPr>
        <p:grpSpPr>
          <a:xfrm>
            <a:off x="456149" y="4833756"/>
            <a:ext cx="888551" cy="140016"/>
            <a:chOff x="863272" y="6563918"/>
            <a:chExt cx="861082" cy="135727"/>
          </a:xfrm>
        </p:grpSpPr>
        <p:sp>
          <p:nvSpPr>
            <p:cNvPr id="131" name="Google Shape;131;p10"/>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32" name="Google Shape;132;p10"/>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33" name="Google Shape;133;p10"/>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34" name="Google Shape;134;p10"/>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35" name="Google Shape;135;p10"/>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36" name="Google Shape;136;p10"/>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37" name="Google Shape;137;p10"/>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138" name="Google Shape;138;p10"/>
          <p:cNvSpPr txBox="1"/>
          <p:nvPr/>
        </p:nvSpPr>
        <p:spPr>
          <a:xfrm flipH="1">
            <a:off x="1557201" y="4879744"/>
            <a:ext cx="24279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139" name="Google Shape;139;p10"/>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a:lnSpc>
                <a:spcPct val="100000"/>
              </a:lnSpc>
              <a:spcBef>
                <a:spcPts val="1400"/>
              </a:spcBef>
              <a:spcAft>
                <a:spcPts val="0"/>
              </a:spcAft>
              <a:buClr>
                <a:schemeClr val="lt1"/>
              </a:buClr>
              <a:buSzPts val="2100"/>
              <a:buChar char="“"/>
              <a:defRPr sz="2100">
                <a:solidFill>
                  <a:schemeClr val="lt1"/>
                </a:solidFill>
              </a:defRPr>
            </a:lvl1pPr>
            <a:lvl2pPr marL="914400" lvl="1" indent="-304800" algn="l">
              <a:lnSpc>
                <a:spcPct val="100000"/>
              </a:lnSpc>
              <a:spcBef>
                <a:spcPts val="200"/>
              </a:spcBef>
              <a:spcAft>
                <a:spcPts val="0"/>
              </a:spcAft>
              <a:buClr>
                <a:schemeClr val="lt1"/>
              </a:buClr>
              <a:buSzPts val="1200"/>
              <a:buChar char="“"/>
              <a:defRPr>
                <a:solidFill>
                  <a:schemeClr val="lt1"/>
                </a:solidFill>
              </a:defRPr>
            </a:lvl2pPr>
            <a:lvl3pPr marL="1371600" lvl="2" indent="-298450" algn="l">
              <a:lnSpc>
                <a:spcPct val="100000"/>
              </a:lnSpc>
              <a:spcBef>
                <a:spcPts val="200"/>
              </a:spcBef>
              <a:spcAft>
                <a:spcPts val="0"/>
              </a:spcAft>
              <a:buClr>
                <a:schemeClr val="lt1"/>
              </a:buClr>
              <a:buSzPts val="1100"/>
              <a:buChar char="“"/>
              <a:defRPr>
                <a:solidFill>
                  <a:schemeClr val="lt1"/>
                </a:solidFill>
              </a:defRPr>
            </a:lvl3pPr>
            <a:lvl4pPr marL="1828800" lvl="3" indent="-285750" algn="l">
              <a:lnSpc>
                <a:spcPct val="100000"/>
              </a:lnSpc>
              <a:spcBef>
                <a:spcPts val="200"/>
              </a:spcBef>
              <a:spcAft>
                <a:spcPts val="0"/>
              </a:spcAft>
              <a:buClr>
                <a:schemeClr val="lt1"/>
              </a:buClr>
              <a:buSzPts val="900"/>
              <a:buChar char="“"/>
              <a:defRPr>
                <a:solidFill>
                  <a:schemeClr val="lt1"/>
                </a:solidFill>
              </a:defRPr>
            </a:lvl4pPr>
            <a:lvl5pPr marL="2286000" lvl="4" indent="-285750" algn="l">
              <a:lnSpc>
                <a:spcPct val="100000"/>
              </a:lnSpc>
              <a:spcBef>
                <a:spcPts val="200"/>
              </a:spcBef>
              <a:spcAft>
                <a:spcPts val="0"/>
              </a:spcAft>
              <a:buClr>
                <a:schemeClr val="lt1"/>
              </a:buClr>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40" name="Google Shape;140;p10"/>
          <p:cNvSpPr txBox="1">
            <a:spLocks noGrp="1"/>
          </p:cNvSpPr>
          <p:nvPr>
            <p:ph type="body" idx="2"/>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matchingName="Big Statement">
  <p:cSld name="Big Statement">
    <p:spTree>
      <p:nvGrpSpPr>
        <p:cNvPr id="1" name="Shape 1110"/>
        <p:cNvGrpSpPr/>
        <p:nvPr/>
      </p:nvGrpSpPr>
      <p:grpSpPr>
        <a:xfrm>
          <a:off x="0" y="0"/>
          <a:ext cx="0" cy="0"/>
          <a:chOff x="0" y="0"/>
          <a:chExt cx="0" cy="0"/>
        </a:xfrm>
      </p:grpSpPr>
      <p:sp>
        <p:nvSpPr>
          <p:cNvPr id="1111" name="Google Shape;1111;p93"/>
          <p:cNvSpPr/>
          <p:nvPr/>
        </p:nvSpPr>
        <p:spPr>
          <a:xfrm rot="2700000">
            <a:off x="612068" y="-2743350"/>
            <a:ext cx="7393732" cy="10094819"/>
          </a:xfrm>
          <a:custGeom>
            <a:avLst/>
            <a:gdLst/>
            <a:ahLst/>
            <a:cxnLst/>
            <a:rect l="l" t="t" r="r" b="b"/>
            <a:pathLst>
              <a:path w="9864449" h="13468141" extrusionOk="0">
                <a:moveTo>
                  <a:pt x="0" y="7314461"/>
                </a:moveTo>
                <a:lnTo>
                  <a:pt x="7314462" y="0"/>
                </a:lnTo>
                <a:lnTo>
                  <a:pt x="9864449" y="2549987"/>
                </a:lnTo>
                <a:lnTo>
                  <a:pt x="9864449" y="7148688"/>
                </a:lnTo>
                <a:lnTo>
                  <a:pt x="3544996" y="13468141"/>
                </a:lnTo>
                <a:lnTo>
                  <a:pt x="0" y="9923145"/>
                </a:lnTo>
                <a:close/>
              </a:path>
            </a:pathLst>
          </a:custGeom>
          <a:gradFill>
            <a:gsLst>
              <a:gs pos="0">
                <a:srgbClr val="FFFFFF">
                  <a:alpha val="75686"/>
                </a:srgbClr>
              </a:gs>
              <a:gs pos="89000">
                <a:srgbClr val="E8E7E8"/>
              </a:gs>
              <a:gs pos="100000">
                <a:srgbClr val="E8E7E8"/>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112" name="Google Shape;1112;p93"/>
          <p:cNvSpPr txBox="1">
            <a:spLocks noGrp="1"/>
          </p:cNvSpPr>
          <p:nvPr>
            <p:ph type="body" idx="1"/>
          </p:nvPr>
        </p:nvSpPr>
        <p:spPr>
          <a:xfrm>
            <a:off x="456129" y="1543050"/>
            <a:ext cx="4458900" cy="1714500"/>
          </a:xfrm>
          <a:prstGeom prst="rect">
            <a:avLst/>
          </a:prstGeom>
          <a:noFill/>
          <a:ln>
            <a:noFill/>
          </a:ln>
        </p:spPr>
        <p:txBody>
          <a:bodyPr spcFirstLastPara="1" wrap="square" lIns="0" tIns="0" rIns="0" bIns="0" anchor="ctr" anchorCtr="0">
            <a:noAutofit/>
          </a:bodyPr>
          <a:lstStyle>
            <a:lvl1pPr marL="457200" lvl="0" indent="-381000" algn="l" rtl="0">
              <a:lnSpc>
                <a:spcPct val="100000"/>
              </a:lnSpc>
              <a:spcBef>
                <a:spcPts val="0"/>
              </a:spcBef>
              <a:spcAft>
                <a:spcPts val="0"/>
              </a:spcAft>
              <a:buSzPts val="2400"/>
              <a:buChar char="​"/>
              <a:defRPr sz="2700"/>
            </a:lvl1pPr>
            <a:lvl2pPr marL="914400" lvl="1" indent="-228600" algn="l" rtl="0">
              <a:lnSpc>
                <a:spcPct val="100000"/>
              </a:lnSpc>
              <a:spcBef>
                <a:spcPts val="200"/>
              </a:spcBef>
              <a:spcAft>
                <a:spcPts val="0"/>
              </a:spcAft>
              <a:buSzPts val="1200"/>
              <a:buNone/>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113" name="Google Shape;1113;p93"/>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1114" name="Google Shape;1114;p93"/>
          <p:cNvGrpSpPr/>
          <p:nvPr/>
        </p:nvGrpSpPr>
        <p:grpSpPr>
          <a:xfrm>
            <a:off x="456149" y="4833756"/>
            <a:ext cx="888551" cy="140016"/>
            <a:chOff x="863272" y="6563918"/>
            <a:chExt cx="861082" cy="135727"/>
          </a:xfrm>
        </p:grpSpPr>
        <p:sp>
          <p:nvSpPr>
            <p:cNvPr id="1115" name="Google Shape;1115;p93"/>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16" name="Google Shape;1116;p93"/>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17" name="Google Shape;1117;p93"/>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18" name="Google Shape;1118;p93"/>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19" name="Google Shape;1119;p93"/>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20" name="Google Shape;1120;p93"/>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21" name="Google Shape;1121;p93"/>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1122" name="Google Shape;1122;p93"/>
          <p:cNvSpPr txBox="1"/>
          <p:nvPr/>
        </p:nvSpPr>
        <p:spPr>
          <a:xfrm flipH="1">
            <a:off x="1555415" y="4879744"/>
            <a:ext cx="26736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dk1"/>
                </a:solidFill>
                <a:latin typeface="Proxima Nova"/>
                <a:ea typeface="Proxima Nova"/>
                <a:cs typeface="Proxima Nova"/>
                <a:sym typeface="Proxima Nova"/>
              </a:rPr>
              <a:t>Confidential</a:t>
            </a:r>
            <a:r>
              <a:rPr lang="en-US" sz="600">
                <a:solidFill>
                  <a:schemeClr val="lt1"/>
                </a:solidFill>
                <a:latin typeface="Proxima Nova"/>
                <a:ea typeface="Proxima Nova"/>
                <a:cs typeface="Proxima Nova"/>
                <a:sym typeface="Proxima Nova"/>
              </a:rPr>
              <a:t>  </a:t>
            </a:r>
            <a:r>
              <a:rPr lang="en-US"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
        <p:nvSpPr>
          <p:cNvPr id="1123" name="Google Shape;1123;p93"/>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chemeClr val="accent4"/>
              </a:gs>
              <a:gs pos="24000">
                <a:schemeClr val="accent4"/>
              </a:gs>
              <a:gs pos="87000">
                <a:schemeClr val="accent1"/>
              </a:gs>
              <a:gs pos="100000">
                <a:schemeClr val="accen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matchingName="Big Statement – Purple">
  <p:cSld name="Big Statement – Purple">
    <p:spTree>
      <p:nvGrpSpPr>
        <p:cNvPr id="1" name="Shape 1124"/>
        <p:cNvGrpSpPr/>
        <p:nvPr/>
      </p:nvGrpSpPr>
      <p:grpSpPr>
        <a:xfrm>
          <a:off x="0" y="0"/>
          <a:ext cx="0" cy="0"/>
          <a:chOff x="0" y="0"/>
          <a:chExt cx="0" cy="0"/>
        </a:xfrm>
      </p:grpSpPr>
      <p:sp>
        <p:nvSpPr>
          <p:cNvPr id="1125" name="Google Shape;1125;p94"/>
          <p:cNvSpPr/>
          <p:nvPr/>
        </p:nvSpPr>
        <p:spPr>
          <a:xfrm rot="2700000">
            <a:off x="612068" y="-2743350"/>
            <a:ext cx="7393732" cy="10094819"/>
          </a:xfrm>
          <a:custGeom>
            <a:avLst/>
            <a:gdLst/>
            <a:ahLst/>
            <a:cxnLst/>
            <a:rect l="l" t="t" r="r" b="b"/>
            <a:pathLst>
              <a:path w="9864449" h="13468141" extrusionOk="0">
                <a:moveTo>
                  <a:pt x="0" y="7314461"/>
                </a:moveTo>
                <a:lnTo>
                  <a:pt x="7314462" y="0"/>
                </a:lnTo>
                <a:lnTo>
                  <a:pt x="9864449" y="2549987"/>
                </a:lnTo>
                <a:lnTo>
                  <a:pt x="9864449" y="7148688"/>
                </a:lnTo>
                <a:lnTo>
                  <a:pt x="3544996" y="13468141"/>
                </a:lnTo>
                <a:lnTo>
                  <a:pt x="0" y="9923145"/>
                </a:lnTo>
                <a:close/>
              </a:path>
            </a:pathLst>
          </a:custGeom>
          <a:gradFill>
            <a:gsLst>
              <a:gs pos="0">
                <a:srgbClr val="FFFFFF">
                  <a:alpha val="75686"/>
                </a:srgbClr>
              </a:gs>
              <a:gs pos="89000">
                <a:srgbClr val="E8E7E8"/>
              </a:gs>
              <a:gs pos="100000">
                <a:srgbClr val="E8E7E8"/>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126" name="Google Shape;1126;p94"/>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rgbClr val="7F35AB"/>
              </a:gs>
              <a:gs pos="24000">
                <a:srgbClr val="7F35AB"/>
              </a:gs>
              <a:gs pos="87000">
                <a:srgbClr val="264088"/>
              </a:gs>
              <a:gs pos="100000">
                <a:srgbClr val="264088"/>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127" name="Google Shape;1127;p94"/>
          <p:cNvSpPr txBox="1">
            <a:spLocks noGrp="1"/>
          </p:cNvSpPr>
          <p:nvPr>
            <p:ph type="body" idx="1"/>
          </p:nvPr>
        </p:nvSpPr>
        <p:spPr>
          <a:xfrm>
            <a:off x="456129" y="1543050"/>
            <a:ext cx="4458900" cy="1714500"/>
          </a:xfrm>
          <a:prstGeom prst="rect">
            <a:avLst/>
          </a:prstGeom>
          <a:noFill/>
          <a:ln>
            <a:noFill/>
          </a:ln>
        </p:spPr>
        <p:txBody>
          <a:bodyPr spcFirstLastPara="1" wrap="square" lIns="0" tIns="0" rIns="0" bIns="0" anchor="ctr" anchorCtr="0">
            <a:noAutofit/>
          </a:bodyPr>
          <a:lstStyle>
            <a:lvl1pPr marL="457200" lvl="0" indent="-381000" algn="l" rtl="0">
              <a:lnSpc>
                <a:spcPct val="100000"/>
              </a:lnSpc>
              <a:spcBef>
                <a:spcPts val="0"/>
              </a:spcBef>
              <a:spcAft>
                <a:spcPts val="0"/>
              </a:spcAft>
              <a:buSzPts val="2400"/>
              <a:buChar char="​"/>
              <a:defRPr sz="2700"/>
            </a:lvl1pPr>
            <a:lvl2pPr marL="914400" lvl="1" indent="-228600" algn="l" rtl="0">
              <a:lnSpc>
                <a:spcPct val="100000"/>
              </a:lnSpc>
              <a:spcBef>
                <a:spcPts val="200"/>
              </a:spcBef>
              <a:spcAft>
                <a:spcPts val="0"/>
              </a:spcAft>
              <a:buSzPts val="1200"/>
              <a:buNone/>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128" name="Google Shape;1128;p94"/>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1129" name="Google Shape;1129;p94"/>
          <p:cNvGrpSpPr/>
          <p:nvPr/>
        </p:nvGrpSpPr>
        <p:grpSpPr>
          <a:xfrm>
            <a:off x="456149" y="4833756"/>
            <a:ext cx="888551" cy="140016"/>
            <a:chOff x="863272" y="6563918"/>
            <a:chExt cx="861082" cy="135727"/>
          </a:xfrm>
        </p:grpSpPr>
        <p:sp>
          <p:nvSpPr>
            <p:cNvPr id="1130" name="Google Shape;1130;p94"/>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31" name="Google Shape;1131;p94"/>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32" name="Google Shape;1132;p94"/>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33" name="Google Shape;1133;p94"/>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34" name="Google Shape;1134;p94"/>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35" name="Google Shape;1135;p94"/>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36" name="Google Shape;1136;p94"/>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1137" name="Google Shape;1137;p94"/>
          <p:cNvSpPr txBox="1"/>
          <p:nvPr/>
        </p:nvSpPr>
        <p:spPr>
          <a:xfrm flipH="1">
            <a:off x="1555699" y="4879744"/>
            <a:ext cx="24294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dk1"/>
                </a:solidFill>
                <a:latin typeface="Proxima Nova"/>
                <a:ea typeface="Proxima Nova"/>
                <a:cs typeface="Proxima Nova"/>
                <a:sym typeface="Proxima Nova"/>
              </a:rPr>
              <a:t>Confidential</a:t>
            </a:r>
            <a:r>
              <a:rPr lang="en-US" sz="600">
                <a:solidFill>
                  <a:schemeClr val="lt1"/>
                </a:solidFill>
                <a:latin typeface="Proxima Nova"/>
                <a:ea typeface="Proxima Nova"/>
                <a:cs typeface="Proxima Nova"/>
                <a:sym typeface="Proxima Nova"/>
              </a:rPr>
              <a:t>  </a:t>
            </a:r>
            <a:r>
              <a:rPr lang="en-US"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matchingName="Big Statement – Blue">
  <p:cSld name="Big Statement – Blue">
    <p:spTree>
      <p:nvGrpSpPr>
        <p:cNvPr id="1" name="Shape 1138"/>
        <p:cNvGrpSpPr/>
        <p:nvPr/>
      </p:nvGrpSpPr>
      <p:grpSpPr>
        <a:xfrm>
          <a:off x="0" y="0"/>
          <a:ext cx="0" cy="0"/>
          <a:chOff x="0" y="0"/>
          <a:chExt cx="0" cy="0"/>
        </a:xfrm>
      </p:grpSpPr>
      <p:sp>
        <p:nvSpPr>
          <p:cNvPr id="1139" name="Google Shape;1139;p95"/>
          <p:cNvSpPr/>
          <p:nvPr/>
        </p:nvSpPr>
        <p:spPr>
          <a:xfrm rot="2700000">
            <a:off x="612068" y="-2743350"/>
            <a:ext cx="7393732" cy="10094819"/>
          </a:xfrm>
          <a:custGeom>
            <a:avLst/>
            <a:gdLst/>
            <a:ahLst/>
            <a:cxnLst/>
            <a:rect l="l" t="t" r="r" b="b"/>
            <a:pathLst>
              <a:path w="9864449" h="13468141" extrusionOk="0">
                <a:moveTo>
                  <a:pt x="0" y="7314461"/>
                </a:moveTo>
                <a:lnTo>
                  <a:pt x="7314462" y="0"/>
                </a:lnTo>
                <a:lnTo>
                  <a:pt x="9864449" y="2549987"/>
                </a:lnTo>
                <a:lnTo>
                  <a:pt x="9864449" y="7148688"/>
                </a:lnTo>
                <a:lnTo>
                  <a:pt x="3544996" y="13468141"/>
                </a:lnTo>
                <a:lnTo>
                  <a:pt x="0" y="9923145"/>
                </a:lnTo>
                <a:close/>
              </a:path>
            </a:pathLst>
          </a:custGeom>
          <a:gradFill>
            <a:gsLst>
              <a:gs pos="0">
                <a:srgbClr val="FFFFFF">
                  <a:alpha val="75686"/>
                </a:srgbClr>
              </a:gs>
              <a:gs pos="89000">
                <a:srgbClr val="E8E7E8"/>
              </a:gs>
              <a:gs pos="100000">
                <a:srgbClr val="E8E7E8"/>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140" name="Google Shape;1140;p95"/>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chemeClr val="accent3"/>
              </a:gs>
              <a:gs pos="24000">
                <a:schemeClr val="accent3"/>
              </a:gs>
              <a:gs pos="87000">
                <a:schemeClr val="accent1"/>
              </a:gs>
              <a:gs pos="100000">
                <a:schemeClr val="accen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141" name="Google Shape;1141;p95"/>
          <p:cNvSpPr txBox="1">
            <a:spLocks noGrp="1"/>
          </p:cNvSpPr>
          <p:nvPr>
            <p:ph type="body" idx="1"/>
          </p:nvPr>
        </p:nvSpPr>
        <p:spPr>
          <a:xfrm>
            <a:off x="456129" y="1543050"/>
            <a:ext cx="4458900" cy="1714500"/>
          </a:xfrm>
          <a:prstGeom prst="rect">
            <a:avLst/>
          </a:prstGeom>
          <a:noFill/>
          <a:ln>
            <a:noFill/>
          </a:ln>
        </p:spPr>
        <p:txBody>
          <a:bodyPr spcFirstLastPara="1" wrap="square" lIns="0" tIns="0" rIns="0" bIns="0" anchor="ctr" anchorCtr="0">
            <a:noAutofit/>
          </a:bodyPr>
          <a:lstStyle>
            <a:lvl1pPr marL="457200" lvl="0" indent="-381000" algn="l" rtl="0">
              <a:lnSpc>
                <a:spcPct val="100000"/>
              </a:lnSpc>
              <a:spcBef>
                <a:spcPts val="0"/>
              </a:spcBef>
              <a:spcAft>
                <a:spcPts val="0"/>
              </a:spcAft>
              <a:buSzPts val="2400"/>
              <a:buChar char="​"/>
              <a:defRPr sz="2700"/>
            </a:lvl1pPr>
            <a:lvl2pPr marL="914400" lvl="1" indent="-228600" algn="l" rtl="0">
              <a:lnSpc>
                <a:spcPct val="100000"/>
              </a:lnSpc>
              <a:spcBef>
                <a:spcPts val="200"/>
              </a:spcBef>
              <a:spcAft>
                <a:spcPts val="0"/>
              </a:spcAft>
              <a:buSzPts val="1200"/>
              <a:buNone/>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142" name="Google Shape;1142;p95"/>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1143" name="Google Shape;1143;p95"/>
          <p:cNvGrpSpPr/>
          <p:nvPr/>
        </p:nvGrpSpPr>
        <p:grpSpPr>
          <a:xfrm>
            <a:off x="456149" y="4833756"/>
            <a:ext cx="888551" cy="140016"/>
            <a:chOff x="863272" y="6563918"/>
            <a:chExt cx="861082" cy="135727"/>
          </a:xfrm>
        </p:grpSpPr>
        <p:sp>
          <p:nvSpPr>
            <p:cNvPr id="1144" name="Google Shape;1144;p95"/>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45" name="Google Shape;1145;p95"/>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46" name="Google Shape;1146;p95"/>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47" name="Google Shape;1147;p95"/>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48" name="Google Shape;1148;p95"/>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49" name="Google Shape;1149;p95"/>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50" name="Google Shape;1150;p95"/>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1151" name="Google Shape;1151;p95"/>
          <p:cNvSpPr txBox="1"/>
          <p:nvPr/>
        </p:nvSpPr>
        <p:spPr>
          <a:xfrm flipH="1">
            <a:off x="1555576" y="4879744"/>
            <a:ext cx="23925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dk1"/>
                </a:solidFill>
                <a:latin typeface="Proxima Nova"/>
                <a:ea typeface="Proxima Nova"/>
                <a:cs typeface="Proxima Nova"/>
                <a:sym typeface="Proxima Nova"/>
              </a:rPr>
              <a:t>Confidential</a:t>
            </a:r>
            <a:r>
              <a:rPr lang="en-US" sz="600">
                <a:solidFill>
                  <a:schemeClr val="lt1"/>
                </a:solidFill>
                <a:latin typeface="Proxima Nova"/>
                <a:ea typeface="Proxima Nova"/>
                <a:cs typeface="Proxima Nova"/>
                <a:sym typeface="Proxima Nova"/>
              </a:rPr>
              <a:t>  </a:t>
            </a:r>
            <a:r>
              <a:rPr lang="en-US"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Big Statement with Icon">
  <p:cSld name="Big Statement with Icon">
    <p:spTree>
      <p:nvGrpSpPr>
        <p:cNvPr id="1" name="Shape 1152"/>
        <p:cNvGrpSpPr/>
        <p:nvPr/>
      </p:nvGrpSpPr>
      <p:grpSpPr>
        <a:xfrm>
          <a:off x="0" y="0"/>
          <a:ext cx="0" cy="0"/>
          <a:chOff x="0" y="0"/>
          <a:chExt cx="0" cy="0"/>
        </a:xfrm>
      </p:grpSpPr>
      <p:sp>
        <p:nvSpPr>
          <p:cNvPr id="1153" name="Google Shape;1153;p96"/>
          <p:cNvSpPr/>
          <p:nvPr/>
        </p:nvSpPr>
        <p:spPr>
          <a:xfrm>
            <a:off x="4035841" y="-39678"/>
            <a:ext cx="5100671" cy="5109210"/>
          </a:xfrm>
          <a:custGeom>
            <a:avLst/>
            <a:gdLst/>
            <a:ahLst/>
            <a:cxnLst/>
            <a:rect l="l" t="t" r="r" b="b"/>
            <a:pathLst>
              <a:path w="6846538" h="6858000" extrusionOk="0">
                <a:moveTo>
                  <a:pt x="6845677" y="4820854"/>
                </a:moveTo>
                <a:lnTo>
                  <a:pt x="4811938" y="6857998"/>
                </a:lnTo>
                <a:lnTo>
                  <a:pt x="6845677" y="6857998"/>
                </a:lnTo>
                <a:close/>
                <a:moveTo>
                  <a:pt x="6846538" y="0"/>
                </a:moveTo>
                <a:lnTo>
                  <a:pt x="6846538" y="6858000"/>
                </a:lnTo>
                <a:lnTo>
                  <a:pt x="0" y="6858000"/>
                </a:lnTo>
                <a:close/>
              </a:path>
            </a:pathLst>
          </a:custGeom>
          <a:gradFill>
            <a:gsLst>
              <a:gs pos="0">
                <a:schemeClr val="lt1"/>
              </a:gs>
              <a:gs pos="100000">
                <a:srgbClr val="C6C4C7"/>
              </a:gs>
            </a:gsLst>
            <a:lin ang="7799903"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154" name="Google Shape;1154;p96"/>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1155" name="Google Shape;1155;p96"/>
          <p:cNvSpPr/>
          <p:nvPr/>
        </p:nvSpPr>
        <p:spPr>
          <a:xfrm>
            <a:off x="5456782" y="1136395"/>
            <a:ext cx="2802600" cy="2802000"/>
          </a:xfrm>
          <a:prstGeom prst="ellipse">
            <a:avLst/>
          </a:prstGeom>
          <a:solidFill>
            <a:schemeClr val="accent1"/>
          </a:solidFill>
          <a:ln w="76200" cap="flat" cmpd="sng">
            <a:solidFill>
              <a:schemeClr val="lt1"/>
            </a:solidFill>
            <a:prstDash val="solid"/>
            <a:miter lim="800000"/>
            <a:headEnd type="none" w="sm" len="sm"/>
            <a:tailEnd type="none" w="sm" len="sm"/>
          </a:ln>
        </p:spPr>
        <p:txBody>
          <a:bodyPr spcFirstLastPara="1" wrap="square" lIns="68575" tIns="34275" rIns="68575" bIns="34275" anchor="ctr" anchorCtr="0">
            <a:noAutofit/>
          </a:bodyPr>
          <a:lstStyle/>
          <a:p>
            <a:pPr marL="50800" marR="0" lvl="0" indent="0" algn="ctr" rtl="0">
              <a:spcBef>
                <a:spcPts val="0"/>
              </a:spcBef>
              <a:spcAft>
                <a:spcPts val="0"/>
              </a:spcAft>
              <a:buNone/>
            </a:pPr>
            <a:endParaRPr sz="1100">
              <a:solidFill>
                <a:schemeClr val="lt1"/>
              </a:solidFill>
              <a:latin typeface="Proxima Nova"/>
              <a:ea typeface="Proxima Nova"/>
              <a:cs typeface="Proxima Nova"/>
              <a:sym typeface="Proxima Nova"/>
            </a:endParaRPr>
          </a:p>
        </p:txBody>
      </p:sp>
      <p:sp>
        <p:nvSpPr>
          <p:cNvPr id="1156" name="Google Shape;1156;p96"/>
          <p:cNvSpPr txBox="1">
            <a:spLocks noGrp="1"/>
          </p:cNvSpPr>
          <p:nvPr>
            <p:ph type="body" idx="1"/>
          </p:nvPr>
        </p:nvSpPr>
        <p:spPr>
          <a:xfrm>
            <a:off x="456129" y="1885950"/>
            <a:ext cx="4115400" cy="1371600"/>
          </a:xfrm>
          <a:prstGeom prst="rect">
            <a:avLst/>
          </a:prstGeom>
          <a:noFill/>
          <a:ln>
            <a:noFill/>
          </a:ln>
        </p:spPr>
        <p:txBody>
          <a:bodyPr spcFirstLastPara="1" wrap="square" lIns="0" tIns="0" rIns="0" bIns="0" anchor="ctr" anchorCtr="0">
            <a:noAutofit/>
          </a:bodyPr>
          <a:lstStyle>
            <a:lvl1pPr marL="457200" lvl="0" indent="-381000" algn="l" rtl="0">
              <a:lnSpc>
                <a:spcPct val="100000"/>
              </a:lnSpc>
              <a:spcBef>
                <a:spcPts val="0"/>
              </a:spcBef>
              <a:spcAft>
                <a:spcPts val="0"/>
              </a:spcAft>
              <a:buSzPts val="2400"/>
              <a:buChar char="​"/>
              <a:defRPr sz="2700"/>
            </a:lvl1pPr>
            <a:lvl2pPr marL="914400" lvl="1" indent="-228600" algn="l" rtl="0">
              <a:lnSpc>
                <a:spcPct val="100000"/>
              </a:lnSpc>
              <a:spcBef>
                <a:spcPts val="200"/>
              </a:spcBef>
              <a:spcAft>
                <a:spcPts val="0"/>
              </a:spcAft>
              <a:buSzPts val="1200"/>
              <a:buNone/>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Big Statement with Icon – Green">
  <p:cSld name="Big Statement with Icon – Green">
    <p:spTree>
      <p:nvGrpSpPr>
        <p:cNvPr id="1" name="Shape 1157"/>
        <p:cNvGrpSpPr/>
        <p:nvPr/>
      </p:nvGrpSpPr>
      <p:grpSpPr>
        <a:xfrm>
          <a:off x="0" y="0"/>
          <a:ext cx="0" cy="0"/>
          <a:chOff x="0" y="0"/>
          <a:chExt cx="0" cy="0"/>
        </a:xfrm>
      </p:grpSpPr>
      <p:sp>
        <p:nvSpPr>
          <p:cNvPr id="1158" name="Google Shape;1158;p97"/>
          <p:cNvSpPr/>
          <p:nvPr/>
        </p:nvSpPr>
        <p:spPr>
          <a:xfrm>
            <a:off x="4035841" y="-39678"/>
            <a:ext cx="5100671" cy="5109210"/>
          </a:xfrm>
          <a:custGeom>
            <a:avLst/>
            <a:gdLst/>
            <a:ahLst/>
            <a:cxnLst/>
            <a:rect l="l" t="t" r="r" b="b"/>
            <a:pathLst>
              <a:path w="6846538" h="6858000" extrusionOk="0">
                <a:moveTo>
                  <a:pt x="6845677" y="4820854"/>
                </a:moveTo>
                <a:lnTo>
                  <a:pt x="4811938" y="6857998"/>
                </a:lnTo>
                <a:lnTo>
                  <a:pt x="6845677" y="6857998"/>
                </a:lnTo>
                <a:close/>
                <a:moveTo>
                  <a:pt x="6846538" y="0"/>
                </a:moveTo>
                <a:lnTo>
                  <a:pt x="6846538" y="6858000"/>
                </a:lnTo>
                <a:lnTo>
                  <a:pt x="0" y="6858000"/>
                </a:lnTo>
                <a:close/>
              </a:path>
            </a:pathLst>
          </a:custGeom>
          <a:gradFill>
            <a:gsLst>
              <a:gs pos="0">
                <a:schemeClr val="lt1"/>
              </a:gs>
              <a:gs pos="100000">
                <a:srgbClr val="C6C4C7"/>
              </a:gs>
            </a:gsLst>
            <a:lin ang="7799903"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159" name="Google Shape;1159;p97"/>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1160" name="Google Shape;1160;p97"/>
          <p:cNvSpPr/>
          <p:nvPr/>
        </p:nvSpPr>
        <p:spPr>
          <a:xfrm rot="10800000">
            <a:off x="5456846" y="1136329"/>
            <a:ext cx="2802600" cy="2802000"/>
          </a:xfrm>
          <a:prstGeom prst="ellipse">
            <a:avLst/>
          </a:prstGeom>
          <a:solidFill>
            <a:schemeClr val="accent4"/>
          </a:solidFill>
          <a:ln w="76200" cap="flat" cmpd="sng">
            <a:solidFill>
              <a:schemeClr val="lt1"/>
            </a:solidFill>
            <a:prstDash val="solid"/>
            <a:miter lim="800000"/>
            <a:headEnd type="none" w="sm" len="sm"/>
            <a:tailEnd type="none" w="sm" len="sm"/>
          </a:ln>
        </p:spPr>
        <p:txBody>
          <a:bodyPr spcFirstLastPara="1" wrap="square" lIns="68575" tIns="34275" rIns="68575" bIns="34275" anchor="ctr" anchorCtr="0">
            <a:noAutofit/>
          </a:bodyPr>
          <a:lstStyle/>
          <a:p>
            <a:pPr marL="50800" marR="0" lvl="0" indent="0" algn="ctr" rtl="0">
              <a:spcBef>
                <a:spcPts val="0"/>
              </a:spcBef>
              <a:spcAft>
                <a:spcPts val="0"/>
              </a:spcAft>
              <a:buNone/>
            </a:pPr>
            <a:endParaRPr sz="1100">
              <a:solidFill>
                <a:schemeClr val="lt1"/>
              </a:solidFill>
              <a:latin typeface="Proxima Nova"/>
              <a:ea typeface="Proxima Nova"/>
              <a:cs typeface="Proxima Nova"/>
              <a:sym typeface="Proxima Nova"/>
            </a:endParaRPr>
          </a:p>
        </p:txBody>
      </p:sp>
      <p:sp>
        <p:nvSpPr>
          <p:cNvPr id="1161" name="Google Shape;1161;p97"/>
          <p:cNvSpPr txBox="1">
            <a:spLocks noGrp="1"/>
          </p:cNvSpPr>
          <p:nvPr>
            <p:ph type="body" idx="1"/>
          </p:nvPr>
        </p:nvSpPr>
        <p:spPr>
          <a:xfrm>
            <a:off x="456129" y="1885950"/>
            <a:ext cx="4115400" cy="1371600"/>
          </a:xfrm>
          <a:prstGeom prst="rect">
            <a:avLst/>
          </a:prstGeom>
          <a:noFill/>
          <a:ln>
            <a:noFill/>
          </a:ln>
        </p:spPr>
        <p:txBody>
          <a:bodyPr spcFirstLastPara="1" wrap="square" lIns="0" tIns="0" rIns="0" bIns="0" anchor="ctr" anchorCtr="0">
            <a:noAutofit/>
          </a:bodyPr>
          <a:lstStyle>
            <a:lvl1pPr marL="457200" lvl="0" indent="-381000" algn="l" rtl="0">
              <a:lnSpc>
                <a:spcPct val="100000"/>
              </a:lnSpc>
              <a:spcBef>
                <a:spcPts val="0"/>
              </a:spcBef>
              <a:spcAft>
                <a:spcPts val="0"/>
              </a:spcAft>
              <a:buSzPts val="2400"/>
              <a:buChar char="​"/>
              <a:defRPr sz="2700"/>
            </a:lvl1pPr>
            <a:lvl2pPr marL="914400" lvl="1" indent="-228600" algn="l" rtl="0">
              <a:lnSpc>
                <a:spcPct val="100000"/>
              </a:lnSpc>
              <a:spcBef>
                <a:spcPts val="200"/>
              </a:spcBef>
              <a:spcAft>
                <a:spcPts val="0"/>
              </a:spcAft>
              <a:buSzPts val="1200"/>
              <a:buNone/>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Big Statement with Icon – Purple">
  <p:cSld name="Big Statement with Icon – Purple">
    <p:spTree>
      <p:nvGrpSpPr>
        <p:cNvPr id="1" name="Shape 1162"/>
        <p:cNvGrpSpPr/>
        <p:nvPr/>
      </p:nvGrpSpPr>
      <p:grpSpPr>
        <a:xfrm>
          <a:off x="0" y="0"/>
          <a:ext cx="0" cy="0"/>
          <a:chOff x="0" y="0"/>
          <a:chExt cx="0" cy="0"/>
        </a:xfrm>
      </p:grpSpPr>
      <p:sp>
        <p:nvSpPr>
          <p:cNvPr id="1163" name="Google Shape;1163;p98"/>
          <p:cNvSpPr/>
          <p:nvPr/>
        </p:nvSpPr>
        <p:spPr>
          <a:xfrm>
            <a:off x="4035841" y="-39678"/>
            <a:ext cx="5100671" cy="5109210"/>
          </a:xfrm>
          <a:custGeom>
            <a:avLst/>
            <a:gdLst/>
            <a:ahLst/>
            <a:cxnLst/>
            <a:rect l="l" t="t" r="r" b="b"/>
            <a:pathLst>
              <a:path w="6846538" h="6858000" extrusionOk="0">
                <a:moveTo>
                  <a:pt x="6845677" y="4820854"/>
                </a:moveTo>
                <a:lnTo>
                  <a:pt x="4811938" y="6857998"/>
                </a:lnTo>
                <a:lnTo>
                  <a:pt x="6845677" y="6857998"/>
                </a:lnTo>
                <a:close/>
                <a:moveTo>
                  <a:pt x="6846538" y="0"/>
                </a:moveTo>
                <a:lnTo>
                  <a:pt x="6846538" y="6858000"/>
                </a:lnTo>
                <a:lnTo>
                  <a:pt x="0" y="6858000"/>
                </a:lnTo>
                <a:close/>
              </a:path>
            </a:pathLst>
          </a:custGeom>
          <a:gradFill>
            <a:gsLst>
              <a:gs pos="0">
                <a:schemeClr val="lt1"/>
              </a:gs>
              <a:gs pos="100000">
                <a:srgbClr val="C6C4C7"/>
              </a:gs>
            </a:gsLst>
            <a:lin ang="7799903"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164" name="Google Shape;1164;p98"/>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1165" name="Google Shape;1165;p98"/>
          <p:cNvSpPr/>
          <p:nvPr/>
        </p:nvSpPr>
        <p:spPr>
          <a:xfrm>
            <a:off x="5456782" y="1136395"/>
            <a:ext cx="2802600" cy="2802000"/>
          </a:xfrm>
          <a:prstGeom prst="ellipse">
            <a:avLst/>
          </a:prstGeom>
          <a:solidFill>
            <a:schemeClr val="accent5"/>
          </a:solidFill>
          <a:ln w="76200" cap="flat" cmpd="sng">
            <a:solidFill>
              <a:schemeClr val="lt1"/>
            </a:solidFill>
            <a:prstDash val="solid"/>
            <a:miter lim="800000"/>
            <a:headEnd type="none" w="sm" len="sm"/>
            <a:tailEnd type="none" w="sm" len="sm"/>
          </a:ln>
        </p:spPr>
        <p:txBody>
          <a:bodyPr spcFirstLastPara="1" wrap="square" lIns="68575" tIns="34275" rIns="68575" bIns="34275" anchor="ctr" anchorCtr="0">
            <a:noAutofit/>
          </a:bodyPr>
          <a:lstStyle/>
          <a:p>
            <a:pPr marL="50800" marR="0" lvl="0" indent="0" algn="ctr" rtl="0">
              <a:spcBef>
                <a:spcPts val="0"/>
              </a:spcBef>
              <a:spcAft>
                <a:spcPts val="0"/>
              </a:spcAft>
              <a:buNone/>
            </a:pPr>
            <a:endParaRPr sz="1100">
              <a:solidFill>
                <a:schemeClr val="lt1"/>
              </a:solidFill>
              <a:latin typeface="Proxima Nova"/>
              <a:ea typeface="Proxima Nova"/>
              <a:cs typeface="Proxima Nova"/>
              <a:sym typeface="Proxima Nova"/>
            </a:endParaRPr>
          </a:p>
        </p:txBody>
      </p:sp>
      <p:sp>
        <p:nvSpPr>
          <p:cNvPr id="1166" name="Google Shape;1166;p98"/>
          <p:cNvSpPr txBox="1">
            <a:spLocks noGrp="1"/>
          </p:cNvSpPr>
          <p:nvPr>
            <p:ph type="body" idx="1"/>
          </p:nvPr>
        </p:nvSpPr>
        <p:spPr>
          <a:xfrm>
            <a:off x="456129" y="1885950"/>
            <a:ext cx="4115400" cy="1371600"/>
          </a:xfrm>
          <a:prstGeom prst="rect">
            <a:avLst/>
          </a:prstGeom>
          <a:noFill/>
          <a:ln>
            <a:noFill/>
          </a:ln>
        </p:spPr>
        <p:txBody>
          <a:bodyPr spcFirstLastPara="1" wrap="square" lIns="0" tIns="0" rIns="0" bIns="0" anchor="ctr" anchorCtr="0">
            <a:noAutofit/>
          </a:bodyPr>
          <a:lstStyle>
            <a:lvl1pPr marL="457200" lvl="0" indent="-381000" algn="l" rtl="0">
              <a:lnSpc>
                <a:spcPct val="100000"/>
              </a:lnSpc>
              <a:spcBef>
                <a:spcPts val="0"/>
              </a:spcBef>
              <a:spcAft>
                <a:spcPts val="0"/>
              </a:spcAft>
              <a:buSzPts val="2400"/>
              <a:buChar char="​"/>
              <a:defRPr sz="2700"/>
            </a:lvl1pPr>
            <a:lvl2pPr marL="914400" lvl="1" indent="-228600" algn="l" rtl="0">
              <a:lnSpc>
                <a:spcPct val="100000"/>
              </a:lnSpc>
              <a:spcBef>
                <a:spcPts val="200"/>
              </a:spcBef>
              <a:spcAft>
                <a:spcPts val="0"/>
              </a:spcAft>
              <a:buSzPts val="1200"/>
              <a:buNone/>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Big Statement with Photo">
  <p:cSld name="Big Statement with Photo">
    <p:spTree>
      <p:nvGrpSpPr>
        <p:cNvPr id="1" name="Shape 1167"/>
        <p:cNvGrpSpPr/>
        <p:nvPr/>
      </p:nvGrpSpPr>
      <p:grpSpPr>
        <a:xfrm>
          <a:off x="0" y="0"/>
          <a:ext cx="0" cy="0"/>
          <a:chOff x="0" y="0"/>
          <a:chExt cx="0" cy="0"/>
        </a:xfrm>
      </p:grpSpPr>
      <p:sp>
        <p:nvSpPr>
          <p:cNvPr id="1168" name="Google Shape;1168;p99"/>
          <p:cNvSpPr>
            <a:spLocks noGrp="1"/>
          </p:cNvSpPr>
          <p:nvPr>
            <p:ph type="pic" idx="2"/>
          </p:nvPr>
        </p:nvSpPr>
        <p:spPr>
          <a:xfrm>
            <a:off x="5090592" y="0"/>
            <a:ext cx="4053300" cy="5073600"/>
          </a:xfrm>
          <a:prstGeom prst="rect">
            <a:avLst/>
          </a:prstGeom>
          <a:noFill/>
          <a:ln>
            <a:noFill/>
          </a:ln>
        </p:spPr>
        <p:txBody>
          <a:bodyPr spcFirstLastPara="1" wrap="square" lIns="480150" tIns="0" rIns="480150" bIns="0" anchor="ctr" anchorCtr="0">
            <a:noAutofit/>
          </a:bodyPr>
          <a:lstStyle>
            <a:lvl1pPr marR="0" lvl="0" algn="ctr" rtl="0">
              <a:lnSpc>
                <a:spcPct val="100000"/>
              </a:lnSpc>
              <a:spcBef>
                <a:spcPts val="1400"/>
              </a:spcBef>
              <a:spcAft>
                <a:spcPts val="0"/>
              </a:spcAft>
              <a:buClr>
                <a:srgbClr val="A8A8AB"/>
              </a:buClr>
              <a:buSzPts val="1400"/>
              <a:buFont typeface="Proxima Nova"/>
              <a:buChar char="​"/>
              <a:defRPr sz="1500" i="0" u="none" strike="noStrike" cap="none">
                <a:solidFill>
                  <a:schemeClr val="dk2"/>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1169" name="Google Shape;1169;p99"/>
          <p:cNvSpPr txBox="1">
            <a:spLocks noGrp="1"/>
          </p:cNvSpPr>
          <p:nvPr>
            <p:ph type="body" idx="1"/>
          </p:nvPr>
        </p:nvSpPr>
        <p:spPr>
          <a:xfrm>
            <a:off x="456129" y="1885950"/>
            <a:ext cx="4115400" cy="1371600"/>
          </a:xfrm>
          <a:prstGeom prst="rect">
            <a:avLst/>
          </a:prstGeom>
          <a:noFill/>
          <a:ln>
            <a:noFill/>
          </a:ln>
        </p:spPr>
        <p:txBody>
          <a:bodyPr spcFirstLastPara="1" wrap="square" lIns="0" tIns="0" rIns="0" bIns="0" anchor="ctr" anchorCtr="0">
            <a:noAutofit/>
          </a:bodyPr>
          <a:lstStyle>
            <a:lvl1pPr marL="457200" lvl="0" indent="-381000" algn="l" rtl="0">
              <a:lnSpc>
                <a:spcPct val="100000"/>
              </a:lnSpc>
              <a:spcBef>
                <a:spcPts val="0"/>
              </a:spcBef>
              <a:spcAft>
                <a:spcPts val="0"/>
              </a:spcAft>
              <a:buSzPts val="2400"/>
              <a:buChar char="​"/>
              <a:defRPr sz="2700"/>
            </a:lvl1pPr>
            <a:lvl2pPr marL="914400" lvl="1" indent="-228600" algn="l" rtl="0">
              <a:lnSpc>
                <a:spcPct val="100000"/>
              </a:lnSpc>
              <a:spcBef>
                <a:spcPts val="200"/>
              </a:spcBef>
              <a:spcAft>
                <a:spcPts val="0"/>
              </a:spcAft>
              <a:buSzPts val="1200"/>
              <a:buNone/>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170" name="Google Shape;1170;p99"/>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Big Statistic">
  <p:cSld name="Big Statistic">
    <p:spTree>
      <p:nvGrpSpPr>
        <p:cNvPr id="1" name="Shape 1171"/>
        <p:cNvGrpSpPr/>
        <p:nvPr/>
      </p:nvGrpSpPr>
      <p:grpSpPr>
        <a:xfrm>
          <a:off x="0" y="0"/>
          <a:ext cx="0" cy="0"/>
          <a:chOff x="0" y="0"/>
          <a:chExt cx="0" cy="0"/>
        </a:xfrm>
      </p:grpSpPr>
      <p:sp>
        <p:nvSpPr>
          <p:cNvPr id="1172" name="Google Shape;1172;p100"/>
          <p:cNvSpPr/>
          <p:nvPr/>
        </p:nvSpPr>
        <p:spPr>
          <a:xfrm>
            <a:off x="0" y="0"/>
            <a:ext cx="9144000" cy="32493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173" name="Google Shape;1173;p100"/>
          <p:cNvSpPr/>
          <p:nvPr/>
        </p:nvSpPr>
        <p:spPr>
          <a:xfrm>
            <a:off x="504527" y="542248"/>
            <a:ext cx="3353700" cy="3352800"/>
          </a:xfrm>
          <a:prstGeom prst="ellipse">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1174" name="Google Shape;1174;p100"/>
          <p:cNvSpPr txBox="1">
            <a:spLocks noGrp="1"/>
          </p:cNvSpPr>
          <p:nvPr>
            <p:ph type="body" idx="1"/>
          </p:nvPr>
        </p:nvSpPr>
        <p:spPr>
          <a:xfrm>
            <a:off x="4573191" y="1885949"/>
            <a:ext cx="3771600" cy="1028700"/>
          </a:xfrm>
          <a:prstGeom prst="rect">
            <a:avLst/>
          </a:prstGeom>
          <a:noFill/>
          <a:ln>
            <a:noFill/>
          </a:ln>
        </p:spPr>
        <p:txBody>
          <a:bodyPr spcFirstLastPara="1" wrap="square" lIns="0" tIns="0" rIns="0" bIns="0" anchor="ctr" anchorCtr="0">
            <a:noAutofit/>
          </a:bodyPr>
          <a:lstStyle>
            <a:lvl1pPr marL="457200" lvl="0" indent="-381000" algn="l" rtl="0">
              <a:lnSpc>
                <a:spcPct val="100000"/>
              </a:lnSpc>
              <a:spcBef>
                <a:spcPts val="0"/>
              </a:spcBef>
              <a:spcAft>
                <a:spcPts val="0"/>
              </a:spcAft>
              <a:buSzPts val="2400"/>
              <a:buChar char="​"/>
              <a:defRPr sz="2700">
                <a:solidFill>
                  <a:schemeClr val="dk2"/>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175" name="Google Shape;1175;p100"/>
          <p:cNvSpPr>
            <a:spLocks noGrp="1"/>
          </p:cNvSpPr>
          <p:nvPr>
            <p:ph type="chart" idx="2"/>
          </p:nvPr>
        </p:nvSpPr>
        <p:spPr>
          <a:xfrm>
            <a:off x="497133" y="542248"/>
            <a:ext cx="3361200" cy="3360300"/>
          </a:xfrm>
          <a:prstGeom prst="rect">
            <a:avLst/>
          </a:prstGeom>
          <a:noFill/>
          <a:ln>
            <a:noFill/>
          </a:ln>
        </p:spPr>
        <p:txBody>
          <a:bodyPr spcFirstLastPara="1" wrap="square" lIns="0" tIns="0" rIns="0" bIns="0" anchor="ctr" anchorCtr="0">
            <a:noAutofit/>
          </a:bodyPr>
          <a:lstStyle>
            <a:lvl1pPr marR="0" lvl="0" algn="ctr" rtl="0">
              <a:lnSpc>
                <a:spcPct val="100000"/>
              </a:lnSpc>
              <a:spcBef>
                <a:spcPts val="1400"/>
              </a:spcBef>
              <a:spcAft>
                <a:spcPts val="0"/>
              </a:spcAft>
              <a:buClr>
                <a:srgbClr val="A8A8AB"/>
              </a:buClr>
              <a:buSzPts val="1400"/>
              <a:buFont typeface="Proxima Nova"/>
              <a:buChar char="​"/>
              <a:defRPr sz="1500" i="0" u="none" strike="noStrike" cap="none">
                <a:solidFill>
                  <a:schemeClr val="dk2"/>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1176" name="Google Shape;1176;p100"/>
          <p:cNvSpPr txBox="1">
            <a:spLocks noGrp="1"/>
          </p:cNvSpPr>
          <p:nvPr>
            <p:ph type="body" idx="3"/>
          </p:nvPr>
        </p:nvSpPr>
        <p:spPr>
          <a:xfrm>
            <a:off x="456366" y="4130360"/>
            <a:ext cx="1028700" cy="318000"/>
          </a:xfrm>
          <a:prstGeom prst="rect">
            <a:avLst/>
          </a:prstGeom>
          <a:noFill/>
          <a:ln>
            <a:noFill/>
          </a:ln>
        </p:spPr>
        <p:txBody>
          <a:bodyPr spcFirstLastPara="1" wrap="square" lIns="0" tIns="0" rIns="0" bIns="0" anchor="t" anchorCtr="0">
            <a:noAutofit/>
          </a:bodyPr>
          <a:lstStyle>
            <a:lvl1pPr marL="457200" lvl="0" indent="-279400" algn="l" rtl="0">
              <a:lnSpc>
                <a:spcPct val="100000"/>
              </a:lnSpc>
              <a:spcBef>
                <a:spcPts val="1400"/>
              </a:spcBef>
              <a:spcAft>
                <a:spcPts val="0"/>
              </a:spcAft>
              <a:buSzPts val="800"/>
              <a:buChar char="​"/>
              <a:defRPr sz="900">
                <a:solidFill>
                  <a:schemeClr val="accent4"/>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177" name="Google Shape;1177;p100"/>
          <p:cNvSpPr txBox="1">
            <a:spLocks noGrp="1"/>
          </p:cNvSpPr>
          <p:nvPr>
            <p:ph type="body" idx="4"/>
          </p:nvPr>
        </p:nvSpPr>
        <p:spPr>
          <a:xfrm>
            <a:off x="1827788" y="4130360"/>
            <a:ext cx="1028700" cy="318000"/>
          </a:xfrm>
          <a:prstGeom prst="rect">
            <a:avLst/>
          </a:prstGeom>
          <a:noFill/>
          <a:ln>
            <a:noFill/>
          </a:ln>
        </p:spPr>
        <p:txBody>
          <a:bodyPr spcFirstLastPara="1" wrap="square" lIns="0" tIns="0" rIns="0" bIns="0" anchor="t" anchorCtr="0">
            <a:noAutofit/>
          </a:bodyPr>
          <a:lstStyle>
            <a:lvl1pPr marL="457200" lvl="0" indent="-279400" algn="l" rtl="0">
              <a:lnSpc>
                <a:spcPct val="100000"/>
              </a:lnSpc>
              <a:spcBef>
                <a:spcPts val="1400"/>
              </a:spcBef>
              <a:spcAft>
                <a:spcPts val="0"/>
              </a:spcAft>
              <a:buSzPts val="800"/>
              <a:buChar char="​"/>
              <a:defRPr sz="900">
                <a:solidFill>
                  <a:schemeClr val="accent6"/>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178" name="Google Shape;1178;p100"/>
          <p:cNvSpPr txBox="1">
            <a:spLocks noGrp="1"/>
          </p:cNvSpPr>
          <p:nvPr>
            <p:ph type="body" idx="5"/>
          </p:nvPr>
        </p:nvSpPr>
        <p:spPr>
          <a:xfrm>
            <a:off x="3196660" y="4130360"/>
            <a:ext cx="1028700" cy="318000"/>
          </a:xfrm>
          <a:prstGeom prst="rect">
            <a:avLst/>
          </a:prstGeom>
          <a:noFill/>
          <a:ln>
            <a:noFill/>
          </a:ln>
        </p:spPr>
        <p:txBody>
          <a:bodyPr spcFirstLastPara="1" wrap="square" lIns="0" tIns="0" rIns="0" bIns="0" anchor="t" anchorCtr="0">
            <a:noAutofit/>
          </a:bodyPr>
          <a:lstStyle>
            <a:lvl1pPr marL="457200" lvl="0" indent="-279400" algn="l" rtl="0">
              <a:lnSpc>
                <a:spcPct val="100000"/>
              </a:lnSpc>
              <a:spcBef>
                <a:spcPts val="1400"/>
              </a:spcBef>
              <a:spcAft>
                <a:spcPts val="0"/>
              </a:spcAft>
              <a:buSzPts val="800"/>
              <a:buChar char="​"/>
              <a:defRPr sz="900">
                <a:solidFill>
                  <a:schemeClr val="accent3"/>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179" name="Google Shape;1179;p100"/>
          <p:cNvSpPr txBox="1">
            <a:spLocks noGrp="1"/>
          </p:cNvSpPr>
          <p:nvPr>
            <p:ph type="body" idx="6"/>
          </p:nvPr>
        </p:nvSpPr>
        <p:spPr>
          <a:xfrm>
            <a:off x="4567271" y="4130360"/>
            <a:ext cx="1028700" cy="318000"/>
          </a:xfrm>
          <a:prstGeom prst="rect">
            <a:avLst/>
          </a:prstGeom>
          <a:noFill/>
          <a:ln>
            <a:noFill/>
          </a:ln>
        </p:spPr>
        <p:txBody>
          <a:bodyPr spcFirstLastPara="1" wrap="square" lIns="0" tIns="0" rIns="0" bIns="0" anchor="t" anchorCtr="0">
            <a:noAutofit/>
          </a:bodyPr>
          <a:lstStyle>
            <a:lvl1pPr marL="457200" lvl="0" indent="-279400" algn="l" rtl="0">
              <a:lnSpc>
                <a:spcPct val="100000"/>
              </a:lnSpc>
              <a:spcBef>
                <a:spcPts val="1400"/>
              </a:spcBef>
              <a:spcAft>
                <a:spcPts val="0"/>
              </a:spcAft>
              <a:buSzPts val="800"/>
              <a:buChar char="​"/>
              <a:defRPr sz="900">
                <a:solidFill>
                  <a:schemeClr val="accen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180" name="Google Shape;1180;p100"/>
          <p:cNvSpPr txBox="1">
            <a:spLocks noGrp="1"/>
          </p:cNvSpPr>
          <p:nvPr>
            <p:ph type="body" idx="7"/>
          </p:nvPr>
        </p:nvSpPr>
        <p:spPr>
          <a:xfrm>
            <a:off x="5942051" y="4130360"/>
            <a:ext cx="1028700" cy="318000"/>
          </a:xfrm>
          <a:prstGeom prst="rect">
            <a:avLst/>
          </a:prstGeom>
          <a:noFill/>
          <a:ln>
            <a:noFill/>
          </a:ln>
        </p:spPr>
        <p:txBody>
          <a:bodyPr spcFirstLastPara="1" wrap="square" lIns="0" tIns="0" rIns="0" bIns="0" anchor="t" anchorCtr="0">
            <a:noAutofit/>
          </a:bodyPr>
          <a:lstStyle>
            <a:lvl1pPr marL="457200" lvl="0" indent="-279400" algn="l" rtl="0">
              <a:lnSpc>
                <a:spcPct val="100000"/>
              </a:lnSpc>
              <a:spcBef>
                <a:spcPts val="1400"/>
              </a:spcBef>
              <a:spcAft>
                <a:spcPts val="0"/>
              </a:spcAft>
              <a:buSzPts val="800"/>
              <a:buChar char="​"/>
              <a:defRPr sz="900">
                <a:solidFill>
                  <a:schemeClr val="accent2"/>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181" name="Google Shape;1181;p100"/>
          <p:cNvSpPr txBox="1">
            <a:spLocks noGrp="1"/>
          </p:cNvSpPr>
          <p:nvPr>
            <p:ph type="body" idx="8"/>
          </p:nvPr>
        </p:nvSpPr>
        <p:spPr>
          <a:xfrm>
            <a:off x="7314426" y="4130360"/>
            <a:ext cx="1028700" cy="318000"/>
          </a:xfrm>
          <a:prstGeom prst="rect">
            <a:avLst/>
          </a:prstGeom>
          <a:noFill/>
          <a:ln>
            <a:noFill/>
          </a:ln>
        </p:spPr>
        <p:txBody>
          <a:bodyPr spcFirstLastPara="1" wrap="square" lIns="0" tIns="0" rIns="0" bIns="0" anchor="t" anchorCtr="0">
            <a:noAutofit/>
          </a:bodyPr>
          <a:lstStyle>
            <a:lvl1pPr marL="457200" lvl="0" indent="-279400" algn="l" rtl="0">
              <a:lnSpc>
                <a:spcPct val="100000"/>
              </a:lnSpc>
              <a:spcBef>
                <a:spcPts val="1400"/>
              </a:spcBef>
              <a:spcAft>
                <a:spcPts val="0"/>
              </a:spcAft>
              <a:buSzPts val="800"/>
              <a:buChar char="​"/>
              <a:defRPr sz="900">
                <a:solidFill>
                  <a:schemeClr val="accent5"/>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1182" name="Google Shape;1182;p100"/>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183"/>
        <p:cNvGrpSpPr/>
        <p:nvPr/>
      </p:nvGrpSpPr>
      <p:grpSpPr>
        <a:xfrm>
          <a:off x="0" y="0"/>
          <a:ext cx="0" cy="0"/>
          <a:chOff x="0" y="0"/>
          <a:chExt cx="0" cy="0"/>
        </a:xfrm>
      </p:grpSpPr>
      <p:sp>
        <p:nvSpPr>
          <p:cNvPr id="1184" name="Google Shape;1184;p101"/>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US"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showMasterSp="0" matchingName="Thank You / Closing">
  <p:cSld name="Thank You / Closing">
    <p:spTree>
      <p:nvGrpSpPr>
        <p:cNvPr id="1" name="Shape 1185"/>
        <p:cNvGrpSpPr/>
        <p:nvPr/>
      </p:nvGrpSpPr>
      <p:grpSpPr>
        <a:xfrm>
          <a:off x="0" y="0"/>
          <a:ext cx="0" cy="0"/>
          <a:chOff x="0" y="0"/>
          <a:chExt cx="0" cy="0"/>
        </a:xfrm>
      </p:grpSpPr>
      <p:sp>
        <p:nvSpPr>
          <p:cNvPr id="1186" name="Google Shape;1186;p102"/>
          <p:cNvSpPr/>
          <p:nvPr/>
        </p:nvSpPr>
        <p:spPr>
          <a:xfrm rot="2700000">
            <a:off x="377421" y="-1687937"/>
            <a:ext cx="2167460" cy="6292925"/>
          </a:xfrm>
          <a:custGeom>
            <a:avLst/>
            <a:gdLst/>
            <a:ahLst/>
            <a:cxnLst/>
            <a:rect l="l" t="t" r="r" b="b"/>
            <a:pathLst>
              <a:path w="2891746" h="8395793" extrusionOk="0">
                <a:moveTo>
                  <a:pt x="0" y="2890035"/>
                </a:moveTo>
                <a:lnTo>
                  <a:pt x="1390389" y="1499646"/>
                </a:lnTo>
                <a:lnTo>
                  <a:pt x="1390389" y="1499646"/>
                </a:lnTo>
                <a:lnTo>
                  <a:pt x="2890036" y="0"/>
                </a:lnTo>
                <a:lnTo>
                  <a:pt x="2890036" y="8322767"/>
                </a:lnTo>
                <a:lnTo>
                  <a:pt x="2891746" y="8340727"/>
                </a:lnTo>
                <a:lnTo>
                  <a:pt x="2891741" y="8395793"/>
                </a:lnTo>
                <a:lnTo>
                  <a:pt x="2546313" y="8050365"/>
                </a:lnTo>
                <a:lnTo>
                  <a:pt x="2546315" y="8050364"/>
                </a:lnTo>
                <a:lnTo>
                  <a:pt x="0" y="5504049"/>
                </a:lnTo>
                <a:close/>
              </a:path>
            </a:pathLst>
          </a:custGeom>
          <a:gradFill>
            <a:gsLst>
              <a:gs pos="0">
                <a:schemeClr val="accent4"/>
              </a:gs>
              <a:gs pos="24000">
                <a:schemeClr val="accent4"/>
              </a:gs>
              <a:gs pos="100000">
                <a:schemeClr val="accen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grpSp>
        <p:nvGrpSpPr>
          <p:cNvPr id="1187" name="Google Shape;1187;p102"/>
          <p:cNvGrpSpPr/>
          <p:nvPr/>
        </p:nvGrpSpPr>
        <p:grpSpPr>
          <a:xfrm>
            <a:off x="456149" y="4833756"/>
            <a:ext cx="888551" cy="140016"/>
            <a:chOff x="863272" y="6563918"/>
            <a:chExt cx="861082" cy="135727"/>
          </a:xfrm>
        </p:grpSpPr>
        <p:sp>
          <p:nvSpPr>
            <p:cNvPr id="1188" name="Google Shape;1188;p102"/>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89" name="Google Shape;1189;p102"/>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90" name="Google Shape;1190;p102"/>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91" name="Google Shape;1191;p102"/>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92" name="Google Shape;1192;p102"/>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93" name="Google Shape;1193;p102"/>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194" name="Google Shape;1194;p102"/>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1195" name="Google Shape;1195;p102"/>
          <p:cNvSpPr txBox="1"/>
          <p:nvPr/>
        </p:nvSpPr>
        <p:spPr>
          <a:xfrm flipH="1">
            <a:off x="1555617" y="4879744"/>
            <a:ext cx="24048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a:solidFill>
                  <a:schemeClr val="dk1"/>
                </a:solidFill>
                <a:latin typeface="Proxima Nova"/>
                <a:ea typeface="Proxima Nova"/>
                <a:cs typeface="Proxima Nova"/>
                <a:sym typeface="Proxima Nova"/>
              </a:rPr>
              <a:t>Confidential</a:t>
            </a:r>
            <a:r>
              <a:rPr lang="en-US" sz="600">
                <a:solidFill>
                  <a:schemeClr val="lt1"/>
                </a:solidFill>
                <a:latin typeface="Proxima Nova"/>
                <a:ea typeface="Proxima Nova"/>
                <a:cs typeface="Proxima Nova"/>
                <a:sym typeface="Proxima Nova"/>
              </a:rPr>
              <a:t>  </a:t>
            </a:r>
            <a:r>
              <a:rPr lang="en-US"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
        <p:nvSpPr>
          <p:cNvPr id="1196" name="Google Shape;1196;p102"/>
          <p:cNvSpPr txBox="1"/>
          <p:nvPr/>
        </p:nvSpPr>
        <p:spPr>
          <a:xfrm>
            <a:off x="5343575" y="3100273"/>
            <a:ext cx="2689800" cy="519300"/>
          </a:xfrm>
          <a:prstGeom prst="rect">
            <a:avLst/>
          </a:prstGeom>
          <a:noFill/>
          <a:ln>
            <a:noFill/>
          </a:ln>
        </p:spPr>
        <p:txBody>
          <a:bodyPr spcFirstLastPara="1" wrap="square" lIns="0" tIns="0" rIns="0" bIns="0" anchor="t" anchorCtr="0">
            <a:noAutofit/>
          </a:bodyPr>
          <a:lstStyle/>
          <a:p>
            <a:pPr marL="0" marR="0" lvl="0" indent="0" algn="r" rtl="0">
              <a:lnSpc>
                <a:spcPct val="90000"/>
              </a:lnSpc>
              <a:spcBef>
                <a:spcPts val="0"/>
              </a:spcBef>
              <a:spcAft>
                <a:spcPts val="0"/>
              </a:spcAft>
              <a:buClr>
                <a:schemeClr val="accent2"/>
              </a:buClr>
              <a:buSzPts val="3800"/>
              <a:buFont typeface="Arial"/>
              <a:buNone/>
            </a:pPr>
            <a:r>
              <a:rPr lang="en-US" sz="3800" cap="none">
                <a:solidFill>
                  <a:schemeClr val="accent2"/>
                </a:solidFill>
                <a:latin typeface="Proxima Nova"/>
                <a:ea typeface="Proxima Nova"/>
                <a:cs typeface="Proxima Nova"/>
                <a:sym typeface="Proxima Nova"/>
              </a:rPr>
              <a:t>Thank You</a:t>
            </a:r>
            <a:endParaRPr sz="1100">
              <a:latin typeface="Proxima Nova"/>
              <a:ea typeface="Proxima Nova"/>
              <a:cs typeface="Proxima Nova"/>
              <a:sym typeface="Proxima Nova"/>
            </a:endParaRPr>
          </a:p>
        </p:txBody>
      </p:sp>
      <p:sp>
        <p:nvSpPr>
          <p:cNvPr id="1197" name="Google Shape;1197;p102"/>
          <p:cNvSpPr/>
          <p:nvPr/>
        </p:nvSpPr>
        <p:spPr>
          <a:xfrm rot="-2700000">
            <a:off x="-939917" y="2186430"/>
            <a:ext cx="4776614" cy="678752"/>
          </a:xfrm>
          <a:custGeom>
            <a:avLst/>
            <a:gdLst/>
            <a:ahLst/>
            <a:cxnLst/>
            <a:rect l="l" t="t" r="r" b="b"/>
            <a:pathLst>
              <a:path w="6372785" h="905566" extrusionOk="0">
                <a:moveTo>
                  <a:pt x="6372785" y="0"/>
                </a:moveTo>
                <a:lnTo>
                  <a:pt x="6372785" y="905566"/>
                </a:lnTo>
                <a:lnTo>
                  <a:pt x="0" y="905566"/>
                </a:lnTo>
                <a:lnTo>
                  <a:pt x="905566" y="0"/>
                </a:lnTo>
                <a:close/>
              </a:path>
            </a:pathLst>
          </a:custGeom>
          <a:gradFill>
            <a:gsLst>
              <a:gs pos="0">
                <a:schemeClr val="accent4"/>
              </a:gs>
              <a:gs pos="16000">
                <a:schemeClr val="accent4"/>
              </a:gs>
              <a:gs pos="76000">
                <a:srgbClr val="FFFFFF">
                  <a:alpha val="90980"/>
                </a:srgbClr>
              </a:gs>
              <a:gs pos="94000">
                <a:schemeClr val="lt1"/>
              </a:gs>
              <a:gs pos="100000">
                <a:schemeClr val="lt1"/>
              </a:gs>
            </a:gsLst>
            <a:lin ang="7799903"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image" Target="../media/image1.png"/><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67.xml"/><Relationship Id="rId18" Type="http://schemas.openxmlformats.org/officeDocument/2006/relationships/slideLayout" Target="../slideLayouts/slideLayout72.xml"/><Relationship Id="rId26" Type="http://schemas.openxmlformats.org/officeDocument/2006/relationships/slideLayout" Target="../slideLayouts/slideLayout80.xml"/><Relationship Id="rId39" Type="http://schemas.openxmlformats.org/officeDocument/2006/relationships/slideLayout" Target="../slideLayouts/slideLayout93.xml"/><Relationship Id="rId21" Type="http://schemas.openxmlformats.org/officeDocument/2006/relationships/slideLayout" Target="../slideLayouts/slideLayout75.xml"/><Relationship Id="rId34" Type="http://schemas.openxmlformats.org/officeDocument/2006/relationships/slideLayout" Target="../slideLayouts/slideLayout88.xml"/><Relationship Id="rId42" Type="http://schemas.openxmlformats.org/officeDocument/2006/relationships/slideLayout" Target="../slideLayouts/slideLayout96.xml"/><Relationship Id="rId47" Type="http://schemas.openxmlformats.org/officeDocument/2006/relationships/slideLayout" Target="../slideLayouts/slideLayout101.xml"/><Relationship Id="rId50" Type="http://schemas.openxmlformats.org/officeDocument/2006/relationships/slideLayout" Target="../slideLayouts/slideLayout104.xml"/><Relationship Id="rId55" Type="http://schemas.openxmlformats.org/officeDocument/2006/relationships/slideLayout" Target="../slideLayouts/slideLayout109.xml"/><Relationship Id="rId7" Type="http://schemas.openxmlformats.org/officeDocument/2006/relationships/slideLayout" Target="../slideLayouts/slideLayout61.xml"/><Relationship Id="rId12" Type="http://schemas.openxmlformats.org/officeDocument/2006/relationships/slideLayout" Target="../slideLayouts/slideLayout66.xml"/><Relationship Id="rId17" Type="http://schemas.openxmlformats.org/officeDocument/2006/relationships/slideLayout" Target="../slideLayouts/slideLayout71.xml"/><Relationship Id="rId25" Type="http://schemas.openxmlformats.org/officeDocument/2006/relationships/slideLayout" Target="../slideLayouts/slideLayout79.xml"/><Relationship Id="rId33" Type="http://schemas.openxmlformats.org/officeDocument/2006/relationships/slideLayout" Target="../slideLayouts/slideLayout87.xml"/><Relationship Id="rId38" Type="http://schemas.openxmlformats.org/officeDocument/2006/relationships/slideLayout" Target="../slideLayouts/slideLayout92.xml"/><Relationship Id="rId46" Type="http://schemas.openxmlformats.org/officeDocument/2006/relationships/slideLayout" Target="../slideLayouts/slideLayout100.xml"/><Relationship Id="rId2" Type="http://schemas.openxmlformats.org/officeDocument/2006/relationships/slideLayout" Target="../slideLayouts/slideLayout56.xml"/><Relationship Id="rId16" Type="http://schemas.openxmlformats.org/officeDocument/2006/relationships/slideLayout" Target="../slideLayouts/slideLayout70.xml"/><Relationship Id="rId20" Type="http://schemas.openxmlformats.org/officeDocument/2006/relationships/slideLayout" Target="../slideLayouts/slideLayout74.xml"/><Relationship Id="rId29" Type="http://schemas.openxmlformats.org/officeDocument/2006/relationships/slideLayout" Target="../slideLayouts/slideLayout83.xml"/><Relationship Id="rId41" Type="http://schemas.openxmlformats.org/officeDocument/2006/relationships/slideLayout" Target="../slideLayouts/slideLayout95.xml"/><Relationship Id="rId54" Type="http://schemas.openxmlformats.org/officeDocument/2006/relationships/slideLayout" Target="../slideLayouts/slideLayout108.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slideLayout" Target="../slideLayouts/slideLayout65.xml"/><Relationship Id="rId24" Type="http://schemas.openxmlformats.org/officeDocument/2006/relationships/slideLayout" Target="../slideLayouts/slideLayout78.xml"/><Relationship Id="rId32" Type="http://schemas.openxmlformats.org/officeDocument/2006/relationships/slideLayout" Target="../slideLayouts/slideLayout86.xml"/><Relationship Id="rId37" Type="http://schemas.openxmlformats.org/officeDocument/2006/relationships/slideLayout" Target="../slideLayouts/slideLayout91.xml"/><Relationship Id="rId40" Type="http://schemas.openxmlformats.org/officeDocument/2006/relationships/slideLayout" Target="../slideLayouts/slideLayout94.xml"/><Relationship Id="rId45" Type="http://schemas.openxmlformats.org/officeDocument/2006/relationships/slideLayout" Target="../slideLayouts/slideLayout99.xml"/><Relationship Id="rId53" Type="http://schemas.openxmlformats.org/officeDocument/2006/relationships/slideLayout" Target="../slideLayouts/slideLayout107.xml"/><Relationship Id="rId58" Type="http://schemas.openxmlformats.org/officeDocument/2006/relationships/image" Target="../media/image1.png"/><Relationship Id="rId5" Type="http://schemas.openxmlformats.org/officeDocument/2006/relationships/slideLayout" Target="../slideLayouts/slideLayout59.xml"/><Relationship Id="rId15" Type="http://schemas.openxmlformats.org/officeDocument/2006/relationships/slideLayout" Target="../slideLayouts/slideLayout69.xml"/><Relationship Id="rId23" Type="http://schemas.openxmlformats.org/officeDocument/2006/relationships/slideLayout" Target="../slideLayouts/slideLayout77.xml"/><Relationship Id="rId28" Type="http://schemas.openxmlformats.org/officeDocument/2006/relationships/slideLayout" Target="../slideLayouts/slideLayout82.xml"/><Relationship Id="rId36" Type="http://schemas.openxmlformats.org/officeDocument/2006/relationships/slideLayout" Target="../slideLayouts/slideLayout90.xml"/><Relationship Id="rId49" Type="http://schemas.openxmlformats.org/officeDocument/2006/relationships/slideLayout" Target="../slideLayouts/slideLayout103.xml"/><Relationship Id="rId57" Type="http://schemas.openxmlformats.org/officeDocument/2006/relationships/theme" Target="../theme/theme2.xml"/><Relationship Id="rId10" Type="http://schemas.openxmlformats.org/officeDocument/2006/relationships/slideLayout" Target="../slideLayouts/slideLayout64.xml"/><Relationship Id="rId19" Type="http://schemas.openxmlformats.org/officeDocument/2006/relationships/slideLayout" Target="../slideLayouts/slideLayout73.xml"/><Relationship Id="rId31" Type="http://schemas.openxmlformats.org/officeDocument/2006/relationships/slideLayout" Target="../slideLayouts/slideLayout85.xml"/><Relationship Id="rId44" Type="http://schemas.openxmlformats.org/officeDocument/2006/relationships/slideLayout" Target="../slideLayouts/slideLayout98.xml"/><Relationship Id="rId52" Type="http://schemas.openxmlformats.org/officeDocument/2006/relationships/slideLayout" Target="../slideLayouts/slideLayout106.xml"/><Relationship Id="rId4" Type="http://schemas.openxmlformats.org/officeDocument/2006/relationships/slideLayout" Target="../slideLayouts/slideLayout58.xml"/><Relationship Id="rId9" Type="http://schemas.openxmlformats.org/officeDocument/2006/relationships/slideLayout" Target="../slideLayouts/slideLayout63.xml"/><Relationship Id="rId14" Type="http://schemas.openxmlformats.org/officeDocument/2006/relationships/slideLayout" Target="../slideLayouts/slideLayout68.xml"/><Relationship Id="rId22" Type="http://schemas.openxmlformats.org/officeDocument/2006/relationships/slideLayout" Target="../slideLayouts/slideLayout76.xml"/><Relationship Id="rId27" Type="http://schemas.openxmlformats.org/officeDocument/2006/relationships/slideLayout" Target="../slideLayouts/slideLayout81.xml"/><Relationship Id="rId30" Type="http://schemas.openxmlformats.org/officeDocument/2006/relationships/slideLayout" Target="../slideLayouts/slideLayout84.xml"/><Relationship Id="rId35" Type="http://schemas.openxmlformats.org/officeDocument/2006/relationships/slideLayout" Target="../slideLayouts/slideLayout89.xml"/><Relationship Id="rId43" Type="http://schemas.openxmlformats.org/officeDocument/2006/relationships/slideLayout" Target="../slideLayouts/slideLayout97.xml"/><Relationship Id="rId48" Type="http://schemas.openxmlformats.org/officeDocument/2006/relationships/slideLayout" Target="../slideLayouts/slideLayout102.xml"/><Relationship Id="rId56" Type="http://schemas.openxmlformats.org/officeDocument/2006/relationships/slideLayout" Target="../slideLayouts/slideLayout110.xml"/><Relationship Id="rId8" Type="http://schemas.openxmlformats.org/officeDocument/2006/relationships/slideLayout" Target="../slideLayouts/slideLayout62.xml"/><Relationship Id="rId51" Type="http://schemas.openxmlformats.org/officeDocument/2006/relationships/slideLayout" Target="../slideLayouts/slideLayout105.xml"/><Relationship Id="rId3" Type="http://schemas.openxmlformats.org/officeDocument/2006/relationships/slideLayout" Target="../slideLayouts/slideLayout5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Google Shape;10;p1"/>
          <p:cNvPicPr preferRelativeResize="0"/>
          <p:nvPr/>
        </p:nvPicPr>
        <p:blipFill rotWithShape="1">
          <a:blip r:embed="rId56">
            <a:alphaModFix/>
          </a:blip>
          <a:srcRect/>
          <a:stretch/>
        </p:blipFill>
        <p:spPr>
          <a:xfrm>
            <a:off x="-1" y="5074920"/>
            <a:ext cx="9144000" cy="71419"/>
          </a:xfrm>
          <a:prstGeom prst="rect">
            <a:avLst/>
          </a:prstGeom>
          <a:noFill/>
          <a:ln>
            <a:noFill/>
          </a:ln>
        </p:spPr>
      </p:pic>
      <p:sp>
        <p:nvSpPr>
          <p:cNvPr id="11" name="Google Shape;11;p1"/>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marR="0" lvl="0" algn="l" rtl="0">
              <a:lnSpc>
                <a:spcPct val="90000"/>
              </a:lnSpc>
              <a:spcBef>
                <a:spcPts val="0"/>
              </a:spcBef>
              <a:spcAft>
                <a:spcPts val="0"/>
              </a:spcAft>
              <a:buClr>
                <a:schemeClr val="accent2"/>
              </a:buClr>
              <a:buSzPts val="2100"/>
              <a:buFont typeface="Proxima Nova"/>
              <a:buNone/>
              <a:defRPr sz="2100" i="0" u="none" strike="noStrike" cap="none">
                <a:solidFill>
                  <a:schemeClr val="accent2"/>
                </a:solidFill>
                <a:latin typeface="Proxima Nova"/>
                <a:ea typeface="Proxima Nova"/>
                <a:cs typeface="Proxima Nova"/>
                <a:sym typeface="Proxima Nova"/>
              </a:defRPr>
            </a:lvl1pPr>
            <a:lvl2pPr lvl="1">
              <a:spcBef>
                <a:spcPts val="0"/>
              </a:spcBef>
              <a:spcAft>
                <a:spcPts val="0"/>
              </a:spcAft>
              <a:buSzPts val="1100"/>
              <a:buFont typeface="Proxima Nova"/>
              <a:buNone/>
              <a:defRPr sz="1400">
                <a:latin typeface="Proxima Nova"/>
                <a:ea typeface="Proxima Nova"/>
                <a:cs typeface="Proxima Nova"/>
                <a:sym typeface="Proxima Nova"/>
              </a:defRPr>
            </a:lvl2pPr>
            <a:lvl3pPr lvl="2">
              <a:spcBef>
                <a:spcPts val="0"/>
              </a:spcBef>
              <a:spcAft>
                <a:spcPts val="0"/>
              </a:spcAft>
              <a:buSzPts val="1100"/>
              <a:buFont typeface="Proxima Nova"/>
              <a:buNone/>
              <a:defRPr sz="1400">
                <a:latin typeface="Proxima Nova"/>
                <a:ea typeface="Proxima Nova"/>
                <a:cs typeface="Proxima Nova"/>
                <a:sym typeface="Proxima Nova"/>
              </a:defRPr>
            </a:lvl3pPr>
            <a:lvl4pPr lvl="3">
              <a:spcBef>
                <a:spcPts val="0"/>
              </a:spcBef>
              <a:spcAft>
                <a:spcPts val="0"/>
              </a:spcAft>
              <a:buSzPts val="1100"/>
              <a:buFont typeface="Proxima Nova"/>
              <a:buNone/>
              <a:defRPr sz="1400">
                <a:latin typeface="Proxima Nova"/>
                <a:ea typeface="Proxima Nova"/>
                <a:cs typeface="Proxima Nova"/>
                <a:sym typeface="Proxima Nova"/>
              </a:defRPr>
            </a:lvl4pPr>
            <a:lvl5pPr lvl="4">
              <a:spcBef>
                <a:spcPts val="0"/>
              </a:spcBef>
              <a:spcAft>
                <a:spcPts val="0"/>
              </a:spcAft>
              <a:buSzPts val="1100"/>
              <a:buFont typeface="Proxima Nova"/>
              <a:buNone/>
              <a:defRPr sz="1400">
                <a:latin typeface="Proxima Nova"/>
                <a:ea typeface="Proxima Nova"/>
                <a:cs typeface="Proxima Nova"/>
                <a:sym typeface="Proxima Nova"/>
              </a:defRPr>
            </a:lvl5pPr>
            <a:lvl6pPr lvl="5">
              <a:spcBef>
                <a:spcPts val="0"/>
              </a:spcBef>
              <a:spcAft>
                <a:spcPts val="0"/>
              </a:spcAft>
              <a:buSzPts val="1100"/>
              <a:buFont typeface="Proxima Nova"/>
              <a:buNone/>
              <a:defRPr sz="1400">
                <a:latin typeface="Proxima Nova"/>
                <a:ea typeface="Proxima Nova"/>
                <a:cs typeface="Proxima Nova"/>
                <a:sym typeface="Proxima Nova"/>
              </a:defRPr>
            </a:lvl6pPr>
            <a:lvl7pPr lvl="6">
              <a:spcBef>
                <a:spcPts val="0"/>
              </a:spcBef>
              <a:spcAft>
                <a:spcPts val="0"/>
              </a:spcAft>
              <a:buSzPts val="1100"/>
              <a:buFont typeface="Proxima Nova"/>
              <a:buNone/>
              <a:defRPr sz="1400">
                <a:latin typeface="Proxima Nova"/>
                <a:ea typeface="Proxima Nova"/>
                <a:cs typeface="Proxima Nova"/>
                <a:sym typeface="Proxima Nova"/>
              </a:defRPr>
            </a:lvl7pPr>
            <a:lvl8pPr lvl="7">
              <a:spcBef>
                <a:spcPts val="0"/>
              </a:spcBef>
              <a:spcAft>
                <a:spcPts val="0"/>
              </a:spcAft>
              <a:buSzPts val="1100"/>
              <a:buFont typeface="Proxima Nova"/>
              <a:buNone/>
              <a:defRPr sz="1400">
                <a:latin typeface="Proxima Nova"/>
                <a:ea typeface="Proxima Nova"/>
                <a:cs typeface="Proxima Nova"/>
                <a:sym typeface="Proxima Nova"/>
              </a:defRPr>
            </a:lvl8pPr>
            <a:lvl9pPr lvl="8">
              <a:spcBef>
                <a:spcPts val="0"/>
              </a:spcBef>
              <a:spcAft>
                <a:spcPts val="0"/>
              </a:spcAft>
              <a:buSzPts val="1100"/>
              <a:buFont typeface="Proxima Nova"/>
              <a:buNone/>
              <a:defRPr sz="1400">
                <a:latin typeface="Proxima Nova"/>
                <a:ea typeface="Proxima Nova"/>
                <a:cs typeface="Proxima Nova"/>
                <a:sym typeface="Proxima Nova"/>
              </a:defRPr>
            </a:lvl9pPr>
          </a:lstStyle>
          <a:p>
            <a:endParaRPr/>
          </a:p>
        </p:txBody>
      </p:sp>
      <p:sp>
        <p:nvSpPr>
          <p:cNvPr id="12" name="Google Shape;12;p1"/>
          <p:cNvSpPr txBox="1">
            <a:spLocks noGrp="1"/>
          </p:cNvSpPr>
          <p:nvPr>
            <p:ph type="body" idx="1"/>
          </p:nvPr>
        </p:nvSpPr>
        <p:spPr>
          <a:xfrm>
            <a:off x="457200" y="1200152"/>
            <a:ext cx="8229600" cy="3435300"/>
          </a:xfrm>
          <a:prstGeom prst="rect">
            <a:avLst/>
          </a:prstGeom>
          <a:noFill/>
          <a:ln>
            <a:noFill/>
          </a:ln>
        </p:spPr>
        <p:txBody>
          <a:bodyPr spcFirstLastPara="1" wrap="square" lIns="0" tIns="0" rIns="0" bIns="0" anchor="t" anchorCtr="0">
            <a:noAutofit/>
          </a:bodyPr>
          <a:lstStyle>
            <a:lvl1pPr marL="457200" marR="0" lvl="0" indent="-317500" algn="l" rtl="0">
              <a:lnSpc>
                <a:spcPct val="100000"/>
              </a:lnSpc>
              <a:spcBef>
                <a:spcPts val="1400"/>
              </a:spcBef>
              <a:spcAft>
                <a:spcPts val="0"/>
              </a:spcAft>
              <a:buClr>
                <a:srgbClr val="A8A8AB"/>
              </a:buClr>
              <a:buSzPts val="1400"/>
              <a:buFont typeface="Proxima Nova"/>
              <a:buChar char="​"/>
              <a:defRPr sz="1500" i="0" u="none" strike="noStrike" cap="none">
                <a:solidFill>
                  <a:schemeClr val="dk2"/>
                </a:solidFill>
                <a:latin typeface="Proxima Nova"/>
                <a:ea typeface="Proxima Nova"/>
                <a:cs typeface="Proxima Nova"/>
                <a:sym typeface="Proxima Nova"/>
              </a:defRPr>
            </a:lvl1pPr>
            <a:lvl2pPr marL="914400" marR="0" lvl="1" indent="-304800"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L="1371600" marR="0" lvl="2" indent="-298450"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L="1828800" marR="0" lvl="3" indent="-285750"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L="2286000" marR="0" lvl="4" indent="-285750"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L="2743200" marR="0" lvl="5" indent="-317500"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L="3200400" marR="0" lvl="6" indent="-298450"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L="3657600" marR="0" lvl="7" indent="-285750"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L="4114800" marR="0" lvl="8" indent="-317500"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13" name="Google Shape;13;p1"/>
          <p:cNvSpPr txBox="1">
            <a:spLocks noGrp="1"/>
          </p:cNvSpPr>
          <p:nvPr>
            <p:ph type="ftr" idx="11"/>
          </p:nvPr>
        </p:nvSpPr>
        <p:spPr>
          <a:xfrm>
            <a:off x="3028548" y="5514022"/>
            <a:ext cx="3087000" cy="2739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A3A3A5"/>
                </a:solidFill>
                <a:latin typeface="Arial"/>
                <a:ea typeface="Arial"/>
                <a:cs typeface="Arial"/>
                <a:sym typeface="Arial"/>
              </a:defRPr>
            </a:lvl1pPr>
            <a:lvl2pPr marR="0" lvl="1" algn="l" rtl="0">
              <a:spcBef>
                <a:spcPts val="0"/>
              </a:spcBef>
              <a:spcAft>
                <a:spcPts val="0"/>
              </a:spcAft>
              <a:buSzPts val="1100"/>
              <a:buNone/>
              <a:defRPr sz="1400" b="0" i="0" u="none" strike="noStrike" cap="none">
                <a:solidFill>
                  <a:schemeClr val="dk1"/>
                </a:solidFill>
                <a:latin typeface="Arial"/>
                <a:ea typeface="Arial"/>
                <a:cs typeface="Arial"/>
                <a:sym typeface="Arial"/>
              </a:defRPr>
            </a:lvl2pPr>
            <a:lvl3pPr marR="0" lvl="2" algn="l" rtl="0">
              <a:spcBef>
                <a:spcPts val="0"/>
              </a:spcBef>
              <a:spcAft>
                <a:spcPts val="0"/>
              </a:spcAft>
              <a:buSzPts val="1100"/>
              <a:buNone/>
              <a:defRPr sz="1400" b="0" i="0" u="none" strike="noStrike" cap="none">
                <a:solidFill>
                  <a:schemeClr val="dk1"/>
                </a:solidFill>
                <a:latin typeface="Arial"/>
                <a:ea typeface="Arial"/>
                <a:cs typeface="Arial"/>
                <a:sym typeface="Arial"/>
              </a:defRPr>
            </a:lvl3pPr>
            <a:lvl4pPr marR="0" lvl="3" algn="l" rtl="0">
              <a:spcBef>
                <a:spcPts val="0"/>
              </a:spcBef>
              <a:spcAft>
                <a:spcPts val="0"/>
              </a:spcAft>
              <a:buSzPts val="1100"/>
              <a:buNone/>
              <a:defRPr sz="1400" b="0" i="0" u="none" strike="noStrike" cap="none">
                <a:solidFill>
                  <a:schemeClr val="dk1"/>
                </a:solidFill>
                <a:latin typeface="Arial"/>
                <a:ea typeface="Arial"/>
                <a:cs typeface="Arial"/>
                <a:sym typeface="Arial"/>
              </a:defRPr>
            </a:lvl4pPr>
            <a:lvl5pPr marR="0" lvl="4" algn="l" rtl="0">
              <a:spcBef>
                <a:spcPts val="0"/>
              </a:spcBef>
              <a:spcAft>
                <a:spcPts val="0"/>
              </a:spcAft>
              <a:buSzPts val="1100"/>
              <a:buNone/>
              <a:defRPr sz="1400" b="0" i="0" u="none" strike="noStrike" cap="none">
                <a:solidFill>
                  <a:schemeClr val="dk1"/>
                </a:solidFill>
                <a:latin typeface="Arial"/>
                <a:ea typeface="Arial"/>
                <a:cs typeface="Arial"/>
                <a:sym typeface="Arial"/>
              </a:defRPr>
            </a:lvl5pPr>
            <a:lvl6pPr marR="0" lvl="5" algn="l" rtl="0">
              <a:spcBef>
                <a:spcPts val="0"/>
              </a:spcBef>
              <a:spcAft>
                <a:spcPts val="0"/>
              </a:spcAft>
              <a:buSzPts val="1100"/>
              <a:buNone/>
              <a:defRPr sz="1400" b="0" i="0" u="none" strike="noStrike" cap="none">
                <a:solidFill>
                  <a:schemeClr val="dk1"/>
                </a:solidFill>
                <a:latin typeface="Arial"/>
                <a:ea typeface="Arial"/>
                <a:cs typeface="Arial"/>
                <a:sym typeface="Arial"/>
              </a:defRPr>
            </a:lvl6pPr>
            <a:lvl7pPr marR="0" lvl="6" algn="l" rtl="0">
              <a:spcBef>
                <a:spcPts val="0"/>
              </a:spcBef>
              <a:spcAft>
                <a:spcPts val="0"/>
              </a:spcAft>
              <a:buSzPts val="1100"/>
              <a:buNone/>
              <a:defRPr sz="1400" b="0" i="0" u="none" strike="noStrike" cap="none">
                <a:solidFill>
                  <a:schemeClr val="dk1"/>
                </a:solidFill>
                <a:latin typeface="Arial"/>
                <a:ea typeface="Arial"/>
                <a:cs typeface="Arial"/>
                <a:sym typeface="Arial"/>
              </a:defRPr>
            </a:lvl7pPr>
            <a:lvl8pPr marR="0" lvl="7" algn="l" rtl="0">
              <a:spcBef>
                <a:spcPts val="0"/>
              </a:spcBef>
              <a:spcAft>
                <a:spcPts val="0"/>
              </a:spcAft>
              <a:buSzPts val="1100"/>
              <a:buNone/>
              <a:defRPr sz="1400" b="0" i="0" u="none" strike="noStrike" cap="none">
                <a:solidFill>
                  <a:schemeClr val="dk1"/>
                </a:solidFill>
                <a:latin typeface="Arial"/>
                <a:ea typeface="Arial"/>
                <a:cs typeface="Arial"/>
                <a:sym typeface="Arial"/>
              </a:defRPr>
            </a:lvl8pPr>
            <a:lvl9pPr marR="0" lvl="8" algn="l" rtl="0">
              <a:spcBef>
                <a:spcPts val="0"/>
              </a:spcBef>
              <a:spcAft>
                <a:spcPts val="0"/>
              </a:spcAft>
              <a:buSzPts val="1100"/>
              <a:buNone/>
              <a:defRPr sz="1400" b="0" i="0" u="none" strike="noStrike" cap="none">
                <a:solidFill>
                  <a:schemeClr val="dk1"/>
                </a:solidFill>
                <a:latin typeface="Arial"/>
                <a:ea typeface="Arial"/>
                <a:cs typeface="Arial"/>
                <a:sym typeface="Arial"/>
              </a:defRPr>
            </a:lvl9pPr>
          </a:lstStyle>
          <a:p>
            <a:endParaRPr/>
          </a:p>
        </p:txBody>
      </p:sp>
      <p:sp>
        <p:nvSpPr>
          <p:cNvPr id="14" name="Google Shape;14;p1"/>
          <p:cNvSpPr txBox="1">
            <a:spLocks noGrp="1"/>
          </p:cNvSpPr>
          <p:nvPr>
            <p:ph type="sldNum" idx="12"/>
          </p:nvPr>
        </p:nvSpPr>
        <p:spPr>
          <a:xfrm>
            <a:off x="6458442" y="5514022"/>
            <a:ext cx="20568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A3A3A5"/>
                </a:solidFill>
                <a:latin typeface="Arial"/>
                <a:ea typeface="Arial"/>
                <a:cs typeface="Arial"/>
                <a:sym typeface="Arial"/>
              </a:defRPr>
            </a:lvl1pPr>
            <a:lvl2pPr marL="0" marR="0" lvl="1" indent="0" algn="r" rtl="0">
              <a:spcBef>
                <a:spcPts val="0"/>
              </a:spcBef>
              <a:buNone/>
              <a:defRPr sz="900" b="0" i="0" u="none" strike="noStrike" cap="none">
                <a:solidFill>
                  <a:srgbClr val="A3A3A5"/>
                </a:solidFill>
                <a:latin typeface="Arial"/>
                <a:ea typeface="Arial"/>
                <a:cs typeface="Arial"/>
                <a:sym typeface="Arial"/>
              </a:defRPr>
            </a:lvl2pPr>
            <a:lvl3pPr marL="0" marR="0" lvl="2" indent="0" algn="r" rtl="0">
              <a:spcBef>
                <a:spcPts val="0"/>
              </a:spcBef>
              <a:buNone/>
              <a:defRPr sz="900" b="0" i="0" u="none" strike="noStrike" cap="none">
                <a:solidFill>
                  <a:srgbClr val="A3A3A5"/>
                </a:solidFill>
                <a:latin typeface="Arial"/>
                <a:ea typeface="Arial"/>
                <a:cs typeface="Arial"/>
                <a:sym typeface="Arial"/>
              </a:defRPr>
            </a:lvl3pPr>
            <a:lvl4pPr marL="0" marR="0" lvl="3" indent="0" algn="r" rtl="0">
              <a:spcBef>
                <a:spcPts val="0"/>
              </a:spcBef>
              <a:buNone/>
              <a:defRPr sz="900" b="0" i="0" u="none" strike="noStrike" cap="none">
                <a:solidFill>
                  <a:srgbClr val="A3A3A5"/>
                </a:solidFill>
                <a:latin typeface="Arial"/>
                <a:ea typeface="Arial"/>
                <a:cs typeface="Arial"/>
                <a:sym typeface="Arial"/>
              </a:defRPr>
            </a:lvl4pPr>
            <a:lvl5pPr marL="0" marR="0" lvl="4" indent="0" algn="r" rtl="0">
              <a:spcBef>
                <a:spcPts val="0"/>
              </a:spcBef>
              <a:buNone/>
              <a:defRPr sz="900" b="0" i="0" u="none" strike="noStrike" cap="none">
                <a:solidFill>
                  <a:srgbClr val="A3A3A5"/>
                </a:solidFill>
                <a:latin typeface="Arial"/>
                <a:ea typeface="Arial"/>
                <a:cs typeface="Arial"/>
                <a:sym typeface="Arial"/>
              </a:defRPr>
            </a:lvl5pPr>
            <a:lvl6pPr marL="0" marR="0" lvl="5" indent="0" algn="r" rtl="0">
              <a:spcBef>
                <a:spcPts val="0"/>
              </a:spcBef>
              <a:buNone/>
              <a:defRPr sz="900" b="0" i="0" u="none" strike="noStrike" cap="none">
                <a:solidFill>
                  <a:srgbClr val="A3A3A5"/>
                </a:solidFill>
                <a:latin typeface="Arial"/>
                <a:ea typeface="Arial"/>
                <a:cs typeface="Arial"/>
                <a:sym typeface="Arial"/>
              </a:defRPr>
            </a:lvl6pPr>
            <a:lvl7pPr marL="0" marR="0" lvl="6" indent="0" algn="r" rtl="0">
              <a:spcBef>
                <a:spcPts val="0"/>
              </a:spcBef>
              <a:buNone/>
              <a:defRPr sz="900" b="0" i="0" u="none" strike="noStrike" cap="none">
                <a:solidFill>
                  <a:srgbClr val="A3A3A5"/>
                </a:solidFill>
                <a:latin typeface="Arial"/>
                <a:ea typeface="Arial"/>
                <a:cs typeface="Arial"/>
                <a:sym typeface="Arial"/>
              </a:defRPr>
            </a:lvl7pPr>
            <a:lvl8pPr marL="0" marR="0" lvl="7" indent="0" algn="r" rtl="0">
              <a:spcBef>
                <a:spcPts val="0"/>
              </a:spcBef>
              <a:buNone/>
              <a:defRPr sz="900" b="0" i="0" u="none" strike="noStrike" cap="none">
                <a:solidFill>
                  <a:srgbClr val="A3A3A5"/>
                </a:solidFill>
                <a:latin typeface="Arial"/>
                <a:ea typeface="Arial"/>
                <a:cs typeface="Arial"/>
                <a:sym typeface="Arial"/>
              </a:defRPr>
            </a:lvl8pPr>
            <a:lvl9pPr marL="0" marR="0" lvl="8" indent="0" algn="r" rtl="0">
              <a:spcBef>
                <a:spcPts val="0"/>
              </a:spcBef>
              <a:buNone/>
              <a:defRPr sz="900" b="0" i="0" u="none" strike="noStrike" cap="none">
                <a:solidFill>
                  <a:srgbClr val="A3A3A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grpSp>
        <p:nvGrpSpPr>
          <p:cNvPr id="15" name="Google Shape;15;p1"/>
          <p:cNvGrpSpPr/>
          <p:nvPr/>
        </p:nvGrpSpPr>
        <p:grpSpPr>
          <a:xfrm>
            <a:off x="456149" y="4833756"/>
            <a:ext cx="888551" cy="140016"/>
            <a:chOff x="863272" y="6563918"/>
            <a:chExt cx="861082" cy="135727"/>
          </a:xfrm>
        </p:grpSpPr>
        <p:sp>
          <p:nvSpPr>
            <p:cNvPr id="16" name="Google Shape;16;p1"/>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7" name="Google Shape;17;p1"/>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8" name="Google Shape;18;p1"/>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9" name="Google Shape;19;p1"/>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20" name="Google Shape;20;p1"/>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21" name="Google Shape;21;p1"/>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22" name="Google Shape;22;p1"/>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grpSp>
      <p:sp>
        <p:nvSpPr>
          <p:cNvPr id="23" name="Google Shape;23;p1"/>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i="0" u="none" strike="noStrike" cap="none">
                <a:solidFill>
                  <a:schemeClr val="dk1"/>
                </a:solidFill>
                <a:latin typeface="Proxima Nova"/>
                <a:ea typeface="Proxima Nova"/>
                <a:cs typeface="Proxima Nova"/>
                <a:sym typeface="Proxima Nova"/>
              </a:rPr>
              <a:t>Confidential</a:t>
            </a:r>
            <a:r>
              <a:rPr lang="en-US" sz="600" i="0" u="none" strike="noStrike" cap="none">
                <a:solidFill>
                  <a:schemeClr val="lt1"/>
                </a:solidFill>
                <a:latin typeface="Proxima Nova"/>
                <a:ea typeface="Proxima Nova"/>
                <a:cs typeface="Proxima Nova"/>
                <a:sym typeface="Proxima Nova"/>
              </a:rPr>
              <a:t>  </a:t>
            </a:r>
            <a:r>
              <a:rPr lang="en-US" sz="600" i="0" u="none" strike="noStrike" cap="none">
                <a:solidFill>
                  <a:schemeClr val="dk1"/>
                </a:solidFill>
                <a:latin typeface="Proxima Nova"/>
                <a:ea typeface="Proxima Nova"/>
                <a:cs typeface="Proxima Nova"/>
                <a:sym typeface="Proxima Nova"/>
              </a:rPr>
              <a:t> │  ©</a:t>
            </a:r>
            <a:r>
              <a:rPr lang="en-US" sz="600">
                <a:solidFill>
                  <a:schemeClr val="dk1"/>
                </a:solidFill>
                <a:latin typeface="Proxima Nova"/>
                <a:ea typeface="Proxima Nova"/>
                <a:cs typeface="Proxima Nova"/>
                <a:sym typeface="Proxima Nova"/>
              </a:rPr>
              <a:t>2022</a:t>
            </a:r>
            <a:r>
              <a:rPr lang="en-US" sz="600" i="0" u="none" strike="noStrike" cap="none">
                <a:solidFill>
                  <a:schemeClr val="dk1"/>
                </a:solidFill>
                <a:latin typeface="Proxima Nova"/>
                <a:ea typeface="Proxima Nova"/>
                <a:cs typeface="Proxima Nova"/>
                <a:sym typeface="Proxima Nova"/>
              </a:rPr>
              <a:t> VMware, Inc.</a:t>
            </a:r>
            <a:endParaRPr sz="1100">
              <a:latin typeface="Proxima Nova"/>
              <a:ea typeface="Proxima Nova"/>
              <a:cs typeface="Proxima Nova"/>
              <a:sym typeface="Proxima Nova"/>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1" r:id="rId53"/>
    <p:sldLayoutId id="2147483761" r:id="rId5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guide id="3" orient="horz" pos="1404">
          <p15:clr>
            <a:srgbClr val="F26B43"/>
          </p15:clr>
        </p15:guide>
        <p15:guide id="4" orient="horz" pos="1188">
          <p15:clr>
            <a:srgbClr val="F26B43"/>
          </p15:clr>
        </p15:guide>
        <p15:guide id="5" orient="horz" pos="972">
          <p15:clr>
            <a:srgbClr val="F26B43"/>
          </p15:clr>
        </p15:guide>
        <p15:guide id="6" orient="horz" pos="756">
          <p15:clr>
            <a:srgbClr val="F26B43"/>
          </p15:clr>
        </p15:guide>
        <p15:guide id="7" orient="horz" pos="540">
          <p15:clr>
            <a:srgbClr val="F26B43"/>
          </p15:clr>
        </p15:guide>
        <p15:guide id="8" orient="horz" pos="432">
          <p15:clr>
            <a:srgbClr val="F26B43"/>
          </p15:clr>
        </p15:guide>
        <p15:guide id="9" orient="horz" pos="216">
          <p15:clr>
            <a:srgbClr val="F26B43"/>
          </p15:clr>
        </p15:guide>
        <p15:guide id="10" orient="horz">
          <p15:clr>
            <a:srgbClr val="F26B43"/>
          </p15:clr>
        </p15:guide>
        <p15:guide id="11" orient="horz" pos="1836">
          <p15:clr>
            <a:srgbClr val="F26B43"/>
          </p15:clr>
        </p15:guide>
        <p15:guide id="12" orient="horz" pos="2052">
          <p15:clr>
            <a:srgbClr val="F26B43"/>
          </p15:clr>
        </p15:guide>
        <p15:guide id="13" orient="horz" pos="2268">
          <p15:clr>
            <a:srgbClr val="F26B43"/>
          </p15:clr>
        </p15:guide>
        <p15:guide id="14" orient="horz" pos="2484">
          <p15:clr>
            <a:srgbClr val="F26B43"/>
          </p15:clr>
        </p15:guide>
        <p15:guide id="15" orient="horz" pos="2700">
          <p15:clr>
            <a:srgbClr val="F26B43"/>
          </p15:clr>
        </p15:guide>
        <p15:guide id="16" orient="horz" pos="2916">
          <p15:clr>
            <a:srgbClr val="F26B43"/>
          </p15:clr>
        </p15:guide>
        <p15:guide id="17" orient="horz" pos="3024">
          <p15:clr>
            <a:srgbClr val="F26B43"/>
          </p15:clr>
        </p15:guide>
        <p15:guide id="18" pos="2664">
          <p15:clr>
            <a:srgbClr val="F26B43"/>
          </p15:clr>
        </p15:guide>
        <p15:guide id="19" pos="2448">
          <p15:clr>
            <a:srgbClr val="F26B43"/>
          </p15:clr>
        </p15:guide>
        <p15:guide id="20" pos="2232">
          <p15:clr>
            <a:srgbClr val="F26B43"/>
          </p15:clr>
        </p15:guide>
        <p15:guide id="21" pos="2016">
          <p15:clr>
            <a:srgbClr val="F26B43"/>
          </p15:clr>
        </p15:guide>
        <p15:guide id="22" pos="1800">
          <p15:clr>
            <a:srgbClr val="F26B43"/>
          </p15:clr>
        </p15:guide>
        <p15:guide id="23" pos="1584">
          <p15:clr>
            <a:srgbClr val="F26B43"/>
          </p15:clr>
        </p15:guide>
        <p15:guide id="24" pos="1368">
          <p15:clr>
            <a:srgbClr val="F26B43"/>
          </p15:clr>
        </p15:guide>
        <p15:guide id="25" pos="1152">
          <p15:clr>
            <a:srgbClr val="F26B43"/>
          </p15:clr>
        </p15:guide>
        <p15:guide id="26" pos="935">
          <p15:clr>
            <a:srgbClr val="F26B43"/>
          </p15:clr>
        </p15:guide>
        <p15:guide id="27" pos="719">
          <p15:clr>
            <a:srgbClr val="F26B43"/>
          </p15:clr>
        </p15:guide>
        <p15:guide id="28" pos="503">
          <p15:clr>
            <a:srgbClr val="F26B43"/>
          </p15:clr>
        </p15:guide>
        <p15:guide id="29" pos="287">
          <p15:clr>
            <a:srgbClr val="F26B43"/>
          </p15:clr>
        </p15:guide>
        <p15:guide id="30" pos="3096">
          <p15:clr>
            <a:srgbClr val="F26B43"/>
          </p15:clr>
        </p15:guide>
        <p15:guide id="31" pos="3312">
          <p15:clr>
            <a:srgbClr val="F26B43"/>
          </p15:clr>
        </p15:guide>
        <p15:guide id="32" pos="3528">
          <p15:clr>
            <a:srgbClr val="F26B43"/>
          </p15:clr>
        </p15:guide>
        <p15:guide id="33" pos="3744">
          <p15:clr>
            <a:srgbClr val="F26B43"/>
          </p15:clr>
        </p15:guide>
        <p15:guide id="34" pos="3960">
          <p15:clr>
            <a:srgbClr val="F26B43"/>
          </p15:clr>
        </p15:guide>
        <p15:guide id="35" pos="4176">
          <p15:clr>
            <a:srgbClr val="F26B43"/>
          </p15:clr>
        </p15:guide>
        <p15:guide id="36" pos="4392">
          <p15:clr>
            <a:srgbClr val="F26B43"/>
          </p15:clr>
        </p15:guide>
        <p15:guide id="37" pos="4608">
          <p15:clr>
            <a:srgbClr val="F26B43"/>
          </p15:clr>
        </p15:guide>
        <p15:guide id="38" pos="4825">
          <p15:clr>
            <a:srgbClr val="F26B43"/>
          </p15:clr>
        </p15:guide>
        <p15:guide id="39" pos="5041">
          <p15:clr>
            <a:srgbClr val="F26B43"/>
          </p15:clr>
        </p15:guide>
        <p15:guide id="40" pos="5257">
          <p15:clr>
            <a:srgbClr val="F26B43"/>
          </p15:clr>
        </p15:guide>
        <p15:guide id="41" pos="5473">
          <p15:clr>
            <a:srgbClr val="F26B43"/>
          </p15:clr>
        </p15:guide>
        <p15:guide id="42" pos="5760">
          <p15:clr>
            <a:srgbClr val="F26B43"/>
          </p15:clr>
        </p15:guide>
        <p15:guide id="43" orient="horz" pos="3240">
          <p15:clr>
            <a:srgbClr val="F26B43"/>
          </p15:clr>
        </p15:guide>
        <p15:guide id="44">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76"/>
        <p:cNvGrpSpPr/>
        <p:nvPr/>
      </p:nvGrpSpPr>
      <p:grpSpPr>
        <a:xfrm>
          <a:off x="0" y="0"/>
          <a:ext cx="0" cy="0"/>
          <a:chOff x="0" y="0"/>
          <a:chExt cx="0" cy="0"/>
        </a:xfrm>
      </p:grpSpPr>
      <p:pic>
        <p:nvPicPr>
          <p:cNvPr id="677" name="Google Shape;677;p57"/>
          <p:cNvPicPr preferRelativeResize="0"/>
          <p:nvPr/>
        </p:nvPicPr>
        <p:blipFill rotWithShape="1">
          <a:blip r:embed="rId58">
            <a:alphaModFix/>
          </a:blip>
          <a:srcRect/>
          <a:stretch/>
        </p:blipFill>
        <p:spPr>
          <a:xfrm>
            <a:off x="-1" y="5074920"/>
            <a:ext cx="9144000" cy="71419"/>
          </a:xfrm>
          <a:prstGeom prst="rect">
            <a:avLst/>
          </a:prstGeom>
          <a:noFill/>
          <a:ln>
            <a:noFill/>
          </a:ln>
        </p:spPr>
      </p:pic>
      <p:sp>
        <p:nvSpPr>
          <p:cNvPr id="678" name="Google Shape;678;p57"/>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marR="0" lvl="0" algn="l" rtl="0">
              <a:lnSpc>
                <a:spcPct val="90000"/>
              </a:lnSpc>
              <a:spcBef>
                <a:spcPts val="0"/>
              </a:spcBef>
              <a:spcAft>
                <a:spcPts val="0"/>
              </a:spcAft>
              <a:buClr>
                <a:schemeClr val="accent2"/>
              </a:buClr>
              <a:buSzPts val="2100"/>
              <a:buFont typeface="Proxima Nova"/>
              <a:buNone/>
              <a:defRPr sz="2100" i="0" u="none" strike="noStrike" cap="none">
                <a:solidFill>
                  <a:schemeClr val="accent2"/>
                </a:solidFill>
                <a:latin typeface="Proxima Nova"/>
                <a:ea typeface="Proxima Nova"/>
                <a:cs typeface="Proxima Nova"/>
                <a:sym typeface="Proxima Nova"/>
              </a:defRPr>
            </a:lvl1pPr>
            <a:lvl2pPr lvl="1" rtl="0">
              <a:spcBef>
                <a:spcPts val="0"/>
              </a:spcBef>
              <a:spcAft>
                <a:spcPts val="0"/>
              </a:spcAft>
              <a:buSzPts val="1100"/>
              <a:buFont typeface="Proxima Nova"/>
              <a:buNone/>
              <a:defRPr sz="1400">
                <a:latin typeface="Proxima Nova"/>
                <a:ea typeface="Proxima Nova"/>
                <a:cs typeface="Proxima Nova"/>
                <a:sym typeface="Proxima Nova"/>
              </a:defRPr>
            </a:lvl2pPr>
            <a:lvl3pPr lvl="2" rtl="0">
              <a:spcBef>
                <a:spcPts val="0"/>
              </a:spcBef>
              <a:spcAft>
                <a:spcPts val="0"/>
              </a:spcAft>
              <a:buSzPts val="1100"/>
              <a:buFont typeface="Proxima Nova"/>
              <a:buNone/>
              <a:defRPr sz="1400">
                <a:latin typeface="Proxima Nova"/>
                <a:ea typeface="Proxima Nova"/>
                <a:cs typeface="Proxima Nova"/>
                <a:sym typeface="Proxima Nova"/>
              </a:defRPr>
            </a:lvl3pPr>
            <a:lvl4pPr lvl="3" rtl="0">
              <a:spcBef>
                <a:spcPts val="0"/>
              </a:spcBef>
              <a:spcAft>
                <a:spcPts val="0"/>
              </a:spcAft>
              <a:buSzPts val="1100"/>
              <a:buFont typeface="Proxima Nova"/>
              <a:buNone/>
              <a:defRPr sz="1400">
                <a:latin typeface="Proxima Nova"/>
                <a:ea typeface="Proxima Nova"/>
                <a:cs typeface="Proxima Nova"/>
                <a:sym typeface="Proxima Nova"/>
              </a:defRPr>
            </a:lvl4pPr>
            <a:lvl5pPr lvl="4" rtl="0">
              <a:spcBef>
                <a:spcPts val="0"/>
              </a:spcBef>
              <a:spcAft>
                <a:spcPts val="0"/>
              </a:spcAft>
              <a:buSzPts val="1100"/>
              <a:buFont typeface="Proxima Nova"/>
              <a:buNone/>
              <a:defRPr sz="1400">
                <a:latin typeface="Proxima Nova"/>
                <a:ea typeface="Proxima Nova"/>
                <a:cs typeface="Proxima Nova"/>
                <a:sym typeface="Proxima Nova"/>
              </a:defRPr>
            </a:lvl5pPr>
            <a:lvl6pPr lvl="5" rtl="0">
              <a:spcBef>
                <a:spcPts val="0"/>
              </a:spcBef>
              <a:spcAft>
                <a:spcPts val="0"/>
              </a:spcAft>
              <a:buSzPts val="1100"/>
              <a:buFont typeface="Proxima Nova"/>
              <a:buNone/>
              <a:defRPr sz="1400">
                <a:latin typeface="Proxima Nova"/>
                <a:ea typeface="Proxima Nova"/>
                <a:cs typeface="Proxima Nova"/>
                <a:sym typeface="Proxima Nova"/>
              </a:defRPr>
            </a:lvl6pPr>
            <a:lvl7pPr lvl="6" rtl="0">
              <a:spcBef>
                <a:spcPts val="0"/>
              </a:spcBef>
              <a:spcAft>
                <a:spcPts val="0"/>
              </a:spcAft>
              <a:buSzPts val="1100"/>
              <a:buFont typeface="Proxima Nova"/>
              <a:buNone/>
              <a:defRPr sz="1400">
                <a:latin typeface="Proxima Nova"/>
                <a:ea typeface="Proxima Nova"/>
                <a:cs typeface="Proxima Nova"/>
                <a:sym typeface="Proxima Nova"/>
              </a:defRPr>
            </a:lvl7pPr>
            <a:lvl8pPr lvl="7" rtl="0">
              <a:spcBef>
                <a:spcPts val="0"/>
              </a:spcBef>
              <a:spcAft>
                <a:spcPts val="0"/>
              </a:spcAft>
              <a:buSzPts val="1100"/>
              <a:buFont typeface="Proxima Nova"/>
              <a:buNone/>
              <a:defRPr sz="1400">
                <a:latin typeface="Proxima Nova"/>
                <a:ea typeface="Proxima Nova"/>
                <a:cs typeface="Proxima Nova"/>
                <a:sym typeface="Proxima Nova"/>
              </a:defRPr>
            </a:lvl8pPr>
            <a:lvl9pPr lvl="8" rtl="0">
              <a:spcBef>
                <a:spcPts val="0"/>
              </a:spcBef>
              <a:spcAft>
                <a:spcPts val="0"/>
              </a:spcAft>
              <a:buSzPts val="1100"/>
              <a:buFont typeface="Proxima Nova"/>
              <a:buNone/>
              <a:defRPr sz="1400">
                <a:latin typeface="Proxima Nova"/>
                <a:ea typeface="Proxima Nova"/>
                <a:cs typeface="Proxima Nova"/>
                <a:sym typeface="Proxima Nova"/>
              </a:defRPr>
            </a:lvl9pPr>
          </a:lstStyle>
          <a:p>
            <a:endParaRPr/>
          </a:p>
        </p:txBody>
      </p:sp>
      <p:sp>
        <p:nvSpPr>
          <p:cNvPr id="679" name="Google Shape;679;p57"/>
          <p:cNvSpPr txBox="1">
            <a:spLocks noGrp="1"/>
          </p:cNvSpPr>
          <p:nvPr>
            <p:ph type="body" idx="1"/>
          </p:nvPr>
        </p:nvSpPr>
        <p:spPr>
          <a:xfrm>
            <a:off x="457200" y="1200152"/>
            <a:ext cx="8229600" cy="3435300"/>
          </a:xfrm>
          <a:prstGeom prst="rect">
            <a:avLst/>
          </a:prstGeom>
          <a:noFill/>
          <a:ln>
            <a:noFill/>
          </a:ln>
        </p:spPr>
        <p:txBody>
          <a:bodyPr spcFirstLastPara="1" wrap="square" lIns="0" tIns="0" rIns="0" bIns="0" anchor="t" anchorCtr="0">
            <a:noAutofit/>
          </a:bodyPr>
          <a:lstStyle>
            <a:lvl1pPr marL="457200" marR="0" lvl="0" indent="-317500" algn="l" rtl="0">
              <a:lnSpc>
                <a:spcPct val="100000"/>
              </a:lnSpc>
              <a:spcBef>
                <a:spcPts val="1400"/>
              </a:spcBef>
              <a:spcAft>
                <a:spcPts val="0"/>
              </a:spcAft>
              <a:buClr>
                <a:srgbClr val="A8A8AB"/>
              </a:buClr>
              <a:buSzPts val="1400"/>
              <a:buFont typeface="Proxima Nova"/>
              <a:buChar char="​"/>
              <a:defRPr sz="1500" i="0" u="none" strike="noStrike" cap="none">
                <a:solidFill>
                  <a:schemeClr val="dk2"/>
                </a:solidFill>
                <a:latin typeface="Proxima Nova"/>
                <a:ea typeface="Proxima Nova"/>
                <a:cs typeface="Proxima Nova"/>
                <a:sym typeface="Proxima Nova"/>
              </a:defRPr>
            </a:lvl1pPr>
            <a:lvl2pPr marL="914400" marR="0" lvl="1" indent="-304800"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L="1371600" marR="0" lvl="2" indent="-298450"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L="1828800" marR="0" lvl="3" indent="-285750"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L="2286000" marR="0" lvl="4" indent="-285750"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L="2743200" marR="0" lvl="5" indent="-317500"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L="3200400" marR="0" lvl="6" indent="-298450"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L="3657600" marR="0" lvl="7" indent="-285750"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L="4114800" marR="0" lvl="8" indent="-317500"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680" name="Google Shape;680;p57"/>
          <p:cNvSpPr txBox="1">
            <a:spLocks noGrp="1"/>
          </p:cNvSpPr>
          <p:nvPr>
            <p:ph type="ftr" idx="11"/>
          </p:nvPr>
        </p:nvSpPr>
        <p:spPr>
          <a:xfrm>
            <a:off x="3028548" y="5514022"/>
            <a:ext cx="3087000" cy="2739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A3A3A5"/>
                </a:solidFill>
                <a:latin typeface="Arial"/>
                <a:ea typeface="Arial"/>
                <a:cs typeface="Arial"/>
                <a:sym typeface="Arial"/>
              </a:defRPr>
            </a:lvl1pPr>
            <a:lvl2pPr marR="0" lvl="1" algn="l" rtl="0">
              <a:spcBef>
                <a:spcPts val="0"/>
              </a:spcBef>
              <a:spcAft>
                <a:spcPts val="0"/>
              </a:spcAft>
              <a:buSzPts val="1100"/>
              <a:buNone/>
              <a:defRPr sz="1400" b="0" i="0" u="none" strike="noStrike" cap="none">
                <a:solidFill>
                  <a:schemeClr val="dk1"/>
                </a:solidFill>
                <a:latin typeface="Arial"/>
                <a:ea typeface="Arial"/>
                <a:cs typeface="Arial"/>
                <a:sym typeface="Arial"/>
              </a:defRPr>
            </a:lvl2pPr>
            <a:lvl3pPr marR="0" lvl="2" algn="l" rtl="0">
              <a:spcBef>
                <a:spcPts val="0"/>
              </a:spcBef>
              <a:spcAft>
                <a:spcPts val="0"/>
              </a:spcAft>
              <a:buSzPts val="1100"/>
              <a:buNone/>
              <a:defRPr sz="1400" b="0" i="0" u="none" strike="noStrike" cap="none">
                <a:solidFill>
                  <a:schemeClr val="dk1"/>
                </a:solidFill>
                <a:latin typeface="Arial"/>
                <a:ea typeface="Arial"/>
                <a:cs typeface="Arial"/>
                <a:sym typeface="Arial"/>
              </a:defRPr>
            </a:lvl3pPr>
            <a:lvl4pPr marR="0" lvl="3" algn="l" rtl="0">
              <a:spcBef>
                <a:spcPts val="0"/>
              </a:spcBef>
              <a:spcAft>
                <a:spcPts val="0"/>
              </a:spcAft>
              <a:buSzPts val="1100"/>
              <a:buNone/>
              <a:defRPr sz="1400" b="0" i="0" u="none" strike="noStrike" cap="none">
                <a:solidFill>
                  <a:schemeClr val="dk1"/>
                </a:solidFill>
                <a:latin typeface="Arial"/>
                <a:ea typeface="Arial"/>
                <a:cs typeface="Arial"/>
                <a:sym typeface="Arial"/>
              </a:defRPr>
            </a:lvl4pPr>
            <a:lvl5pPr marR="0" lvl="4" algn="l" rtl="0">
              <a:spcBef>
                <a:spcPts val="0"/>
              </a:spcBef>
              <a:spcAft>
                <a:spcPts val="0"/>
              </a:spcAft>
              <a:buSzPts val="1100"/>
              <a:buNone/>
              <a:defRPr sz="1400" b="0" i="0" u="none" strike="noStrike" cap="none">
                <a:solidFill>
                  <a:schemeClr val="dk1"/>
                </a:solidFill>
                <a:latin typeface="Arial"/>
                <a:ea typeface="Arial"/>
                <a:cs typeface="Arial"/>
                <a:sym typeface="Arial"/>
              </a:defRPr>
            </a:lvl5pPr>
            <a:lvl6pPr marR="0" lvl="5" algn="l" rtl="0">
              <a:spcBef>
                <a:spcPts val="0"/>
              </a:spcBef>
              <a:spcAft>
                <a:spcPts val="0"/>
              </a:spcAft>
              <a:buSzPts val="1100"/>
              <a:buNone/>
              <a:defRPr sz="1400" b="0" i="0" u="none" strike="noStrike" cap="none">
                <a:solidFill>
                  <a:schemeClr val="dk1"/>
                </a:solidFill>
                <a:latin typeface="Arial"/>
                <a:ea typeface="Arial"/>
                <a:cs typeface="Arial"/>
                <a:sym typeface="Arial"/>
              </a:defRPr>
            </a:lvl6pPr>
            <a:lvl7pPr marR="0" lvl="6" algn="l" rtl="0">
              <a:spcBef>
                <a:spcPts val="0"/>
              </a:spcBef>
              <a:spcAft>
                <a:spcPts val="0"/>
              </a:spcAft>
              <a:buSzPts val="1100"/>
              <a:buNone/>
              <a:defRPr sz="1400" b="0" i="0" u="none" strike="noStrike" cap="none">
                <a:solidFill>
                  <a:schemeClr val="dk1"/>
                </a:solidFill>
                <a:latin typeface="Arial"/>
                <a:ea typeface="Arial"/>
                <a:cs typeface="Arial"/>
                <a:sym typeface="Arial"/>
              </a:defRPr>
            </a:lvl7pPr>
            <a:lvl8pPr marR="0" lvl="7" algn="l" rtl="0">
              <a:spcBef>
                <a:spcPts val="0"/>
              </a:spcBef>
              <a:spcAft>
                <a:spcPts val="0"/>
              </a:spcAft>
              <a:buSzPts val="1100"/>
              <a:buNone/>
              <a:defRPr sz="1400" b="0" i="0" u="none" strike="noStrike" cap="none">
                <a:solidFill>
                  <a:schemeClr val="dk1"/>
                </a:solidFill>
                <a:latin typeface="Arial"/>
                <a:ea typeface="Arial"/>
                <a:cs typeface="Arial"/>
                <a:sym typeface="Arial"/>
              </a:defRPr>
            </a:lvl8pPr>
            <a:lvl9pPr marR="0" lvl="8" algn="l" rtl="0">
              <a:spcBef>
                <a:spcPts val="0"/>
              </a:spcBef>
              <a:spcAft>
                <a:spcPts val="0"/>
              </a:spcAft>
              <a:buSzPts val="1100"/>
              <a:buNone/>
              <a:defRPr sz="1400" b="0" i="0" u="none" strike="noStrike" cap="none">
                <a:solidFill>
                  <a:schemeClr val="dk1"/>
                </a:solidFill>
                <a:latin typeface="Arial"/>
                <a:ea typeface="Arial"/>
                <a:cs typeface="Arial"/>
                <a:sym typeface="Arial"/>
              </a:defRPr>
            </a:lvl9pPr>
          </a:lstStyle>
          <a:p>
            <a:endParaRPr/>
          </a:p>
        </p:txBody>
      </p:sp>
      <p:sp>
        <p:nvSpPr>
          <p:cNvPr id="681" name="Google Shape;681;p57"/>
          <p:cNvSpPr txBox="1">
            <a:spLocks noGrp="1"/>
          </p:cNvSpPr>
          <p:nvPr>
            <p:ph type="sldNum" idx="12"/>
          </p:nvPr>
        </p:nvSpPr>
        <p:spPr>
          <a:xfrm>
            <a:off x="6458442" y="5514022"/>
            <a:ext cx="20568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A3A3A5"/>
                </a:solidFill>
                <a:latin typeface="Arial"/>
                <a:ea typeface="Arial"/>
                <a:cs typeface="Arial"/>
                <a:sym typeface="Arial"/>
              </a:defRPr>
            </a:lvl1pPr>
            <a:lvl2pPr marL="0" marR="0" lvl="1" indent="0" algn="r" rtl="0">
              <a:spcBef>
                <a:spcPts val="0"/>
              </a:spcBef>
              <a:buNone/>
              <a:defRPr sz="900" b="0" i="0" u="none" strike="noStrike" cap="none">
                <a:solidFill>
                  <a:srgbClr val="A3A3A5"/>
                </a:solidFill>
                <a:latin typeface="Arial"/>
                <a:ea typeface="Arial"/>
                <a:cs typeface="Arial"/>
                <a:sym typeface="Arial"/>
              </a:defRPr>
            </a:lvl2pPr>
            <a:lvl3pPr marL="0" marR="0" lvl="2" indent="0" algn="r" rtl="0">
              <a:spcBef>
                <a:spcPts val="0"/>
              </a:spcBef>
              <a:buNone/>
              <a:defRPr sz="900" b="0" i="0" u="none" strike="noStrike" cap="none">
                <a:solidFill>
                  <a:srgbClr val="A3A3A5"/>
                </a:solidFill>
                <a:latin typeface="Arial"/>
                <a:ea typeface="Arial"/>
                <a:cs typeface="Arial"/>
                <a:sym typeface="Arial"/>
              </a:defRPr>
            </a:lvl3pPr>
            <a:lvl4pPr marL="0" marR="0" lvl="3" indent="0" algn="r" rtl="0">
              <a:spcBef>
                <a:spcPts val="0"/>
              </a:spcBef>
              <a:buNone/>
              <a:defRPr sz="900" b="0" i="0" u="none" strike="noStrike" cap="none">
                <a:solidFill>
                  <a:srgbClr val="A3A3A5"/>
                </a:solidFill>
                <a:latin typeface="Arial"/>
                <a:ea typeface="Arial"/>
                <a:cs typeface="Arial"/>
                <a:sym typeface="Arial"/>
              </a:defRPr>
            </a:lvl4pPr>
            <a:lvl5pPr marL="0" marR="0" lvl="4" indent="0" algn="r" rtl="0">
              <a:spcBef>
                <a:spcPts val="0"/>
              </a:spcBef>
              <a:buNone/>
              <a:defRPr sz="900" b="0" i="0" u="none" strike="noStrike" cap="none">
                <a:solidFill>
                  <a:srgbClr val="A3A3A5"/>
                </a:solidFill>
                <a:latin typeface="Arial"/>
                <a:ea typeface="Arial"/>
                <a:cs typeface="Arial"/>
                <a:sym typeface="Arial"/>
              </a:defRPr>
            </a:lvl5pPr>
            <a:lvl6pPr marL="0" marR="0" lvl="5" indent="0" algn="r" rtl="0">
              <a:spcBef>
                <a:spcPts val="0"/>
              </a:spcBef>
              <a:buNone/>
              <a:defRPr sz="900" b="0" i="0" u="none" strike="noStrike" cap="none">
                <a:solidFill>
                  <a:srgbClr val="A3A3A5"/>
                </a:solidFill>
                <a:latin typeface="Arial"/>
                <a:ea typeface="Arial"/>
                <a:cs typeface="Arial"/>
                <a:sym typeface="Arial"/>
              </a:defRPr>
            </a:lvl6pPr>
            <a:lvl7pPr marL="0" marR="0" lvl="6" indent="0" algn="r" rtl="0">
              <a:spcBef>
                <a:spcPts val="0"/>
              </a:spcBef>
              <a:buNone/>
              <a:defRPr sz="900" b="0" i="0" u="none" strike="noStrike" cap="none">
                <a:solidFill>
                  <a:srgbClr val="A3A3A5"/>
                </a:solidFill>
                <a:latin typeface="Arial"/>
                <a:ea typeface="Arial"/>
                <a:cs typeface="Arial"/>
                <a:sym typeface="Arial"/>
              </a:defRPr>
            </a:lvl7pPr>
            <a:lvl8pPr marL="0" marR="0" lvl="7" indent="0" algn="r" rtl="0">
              <a:spcBef>
                <a:spcPts val="0"/>
              </a:spcBef>
              <a:buNone/>
              <a:defRPr sz="900" b="0" i="0" u="none" strike="noStrike" cap="none">
                <a:solidFill>
                  <a:srgbClr val="A3A3A5"/>
                </a:solidFill>
                <a:latin typeface="Arial"/>
                <a:ea typeface="Arial"/>
                <a:cs typeface="Arial"/>
                <a:sym typeface="Arial"/>
              </a:defRPr>
            </a:lvl8pPr>
            <a:lvl9pPr marL="0" marR="0" lvl="8" indent="0" algn="r" rtl="0">
              <a:spcBef>
                <a:spcPts val="0"/>
              </a:spcBef>
              <a:buNone/>
              <a:defRPr sz="900" b="0" i="0" u="none" strike="noStrike" cap="none">
                <a:solidFill>
                  <a:srgbClr val="A3A3A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grpSp>
        <p:nvGrpSpPr>
          <p:cNvPr id="682" name="Google Shape;682;p57"/>
          <p:cNvGrpSpPr/>
          <p:nvPr/>
        </p:nvGrpSpPr>
        <p:grpSpPr>
          <a:xfrm>
            <a:off x="456149" y="4833756"/>
            <a:ext cx="888551" cy="140016"/>
            <a:chOff x="863272" y="6563918"/>
            <a:chExt cx="861082" cy="135727"/>
          </a:xfrm>
        </p:grpSpPr>
        <p:sp>
          <p:nvSpPr>
            <p:cNvPr id="683" name="Google Shape;683;p57"/>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684" name="Google Shape;684;p57"/>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685" name="Google Shape;685;p57"/>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686" name="Google Shape;686;p57"/>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687" name="Google Shape;687;p57"/>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688" name="Google Shape;688;p57"/>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689" name="Google Shape;689;p57"/>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grpSp>
      <p:sp>
        <p:nvSpPr>
          <p:cNvPr id="690" name="Google Shape;690;p57"/>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US" sz="600" i="0" u="none" strike="noStrike" cap="none">
                <a:solidFill>
                  <a:schemeClr val="dk1"/>
                </a:solidFill>
                <a:latin typeface="Proxima Nova"/>
                <a:ea typeface="Proxima Nova"/>
                <a:cs typeface="Proxima Nova"/>
                <a:sym typeface="Proxima Nova"/>
              </a:rPr>
              <a:t>Confidential</a:t>
            </a:r>
            <a:r>
              <a:rPr lang="en-US" sz="600" i="0" u="none" strike="noStrike" cap="none">
                <a:solidFill>
                  <a:schemeClr val="lt1"/>
                </a:solidFill>
                <a:latin typeface="Proxima Nova"/>
                <a:ea typeface="Proxima Nova"/>
                <a:cs typeface="Proxima Nova"/>
                <a:sym typeface="Proxima Nova"/>
              </a:rPr>
              <a:t>  </a:t>
            </a:r>
            <a:r>
              <a:rPr lang="en-US" sz="600" i="0" u="none" strike="noStrike" cap="none">
                <a:solidFill>
                  <a:schemeClr val="dk1"/>
                </a:solidFill>
                <a:latin typeface="Proxima Nova"/>
                <a:ea typeface="Proxima Nova"/>
                <a:cs typeface="Proxima Nova"/>
                <a:sym typeface="Proxima Nova"/>
              </a:rPr>
              <a:t> │  ©</a:t>
            </a:r>
            <a:r>
              <a:rPr lang="en-US" sz="600">
                <a:solidFill>
                  <a:schemeClr val="dk1"/>
                </a:solidFill>
                <a:latin typeface="Proxima Nova"/>
                <a:ea typeface="Proxima Nova"/>
                <a:cs typeface="Proxima Nova"/>
                <a:sym typeface="Proxima Nova"/>
              </a:rPr>
              <a:t>2022</a:t>
            </a:r>
            <a:r>
              <a:rPr lang="en-US" sz="600" i="0" u="none" strike="noStrike" cap="none">
                <a:solidFill>
                  <a:schemeClr val="dk1"/>
                </a:solidFill>
                <a:latin typeface="Proxima Nova"/>
                <a:ea typeface="Proxima Nova"/>
                <a:cs typeface="Proxima Nova"/>
                <a:sym typeface="Proxima Nova"/>
              </a:rPr>
              <a:t> VMware, Inc.</a:t>
            </a:r>
            <a:endParaRPr sz="1100">
              <a:latin typeface="Proxima Nova"/>
              <a:ea typeface="Proxima Nova"/>
              <a:cs typeface="Proxima Nova"/>
              <a:sym typeface="Proxima Nova"/>
            </a:endParaRPr>
          </a:p>
        </p:txBody>
      </p:sp>
    </p:spTree>
  </p:cSld>
  <p:clrMap bg1="lt1" tx1="dk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 id="2147483720" r:id="rId18"/>
    <p:sldLayoutId id="2147483721" r:id="rId19"/>
    <p:sldLayoutId id="2147483722" r:id="rId20"/>
    <p:sldLayoutId id="2147483723" r:id="rId21"/>
    <p:sldLayoutId id="2147483724" r:id="rId22"/>
    <p:sldLayoutId id="2147483725" r:id="rId23"/>
    <p:sldLayoutId id="2147483726" r:id="rId24"/>
    <p:sldLayoutId id="2147483727" r:id="rId25"/>
    <p:sldLayoutId id="2147483728" r:id="rId26"/>
    <p:sldLayoutId id="2147483729" r:id="rId27"/>
    <p:sldLayoutId id="2147483730" r:id="rId28"/>
    <p:sldLayoutId id="2147483731" r:id="rId29"/>
    <p:sldLayoutId id="2147483732" r:id="rId30"/>
    <p:sldLayoutId id="2147483733" r:id="rId31"/>
    <p:sldLayoutId id="2147483734" r:id="rId32"/>
    <p:sldLayoutId id="2147483735" r:id="rId33"/>
    <p:sldLayoutId id="2147483736" r:id="rId34"/>
    <p:sldLayoutId id="2147483737" r:id="rId35"/>
    <p:sldLayoutId id="2147483738" r:id="rId36"/>
    <p:sldLayoutId id="2147483739" r:id="rId37"/>
    <p:sldLayoutId id="2147483740" r:id="rId38"/>
    <p:sldLayoutId id="2147483741" r:id="rId39"/>
    <p:sldLayoutId id="2147483742" r:id="rId40"/>
    <p:sldLayoutId id="2147483743" r:id="rId41"/>
    <p:sldLayoutId id="2147483744" r:id="rId42"/>
    <p:sldLayoutId id="2147483745" r:id="rId43"/>
    <p:sldLayoutId id="2147483746" r:id="rId44"/>
    <p:sldLayoutId id="2147483747" r:id="rId45"/>
    <p:sldLayoutId id="2147483748" r:id="rId46"/>
    <p:sldLayoutId id="2147483749" r:id="rId47"/>
    <p:sldLayoutId id="2147483750" r:id="rId48"/>
    <p:sldLayoutId id="2147483751" r:id="rId49"/>
    <p:sldLayoutId id="2147483752" r:id="rId50"/>
    <p:sldLayoutId id="2147483753" r:id="rId51"/>
    <p:sldLayoutId id="2147483754" r:id="rId52"/>
    <p:sldLayoutId id="2147483755" r:id="rId53"/>
    <p:sldLayoutId id="2147483756" r:id="rId54"/>
    <p:sldLayoutId id="2147483757" r:id="rId55"/>
    <p:sldLayoutId id="2147483758" r:id="rId5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guide id="3" orient="horz" pos="1404">
          <p15:clr>
            <a:srgbClr val="F26B43"/>
          </p15:clr>
        </p15:guide>
        <p15:guide id="4" orient="horz" pos="1188">
          <p15:clr>
            <a:srgbClr val="F26B43"/>
          </p15:clr>
        </p15:guide>
        <p15:guide id="5" orient="horz" pos="972">
          <p15:clr>
            <a:srgbClr val="F26B43"/>
          </p15:clr>
        </p15:guide>
        <p15:guide id="6" orient="horz" pos="756">
          <p15:clr>
            <a:srgbClr val="F26B43"/>
          </p15:clr>
        </p15:guide>
        <p15:guide id="7" orient="horz" pos="540">
          <p15:clr>
            <a:srgbClr val="F26B43"/>
          </p15:clr>
        </p15:guide>
        <p15:guide id="8" orient="horz" pos="432">
          <p15:clr>
            <a:srgbClr val="F26B43"/>
          </p15:clr>
        </p15:guide>
        <p15:guide id="9" orient="horz" pos="216">
          <p15:clr>
            <a:srgbClr val="F26B43"/>
          </p15:clr>
        </p15:guide>
        <p15:guide id="10" orient="horz">
          <p15:clr>
            <a:srgbClr val="F26B43"/>
          </p15:clr>
        </p15:guide>
        <p15:guide id="11" orient="horz" pos="1836">
          <p15:clr>
            <a:srgbClr val="F26B43"/>
          </p15:clr>
        </p15:guide>
        <p15:guide id="12" orient="horz" pos="2052">
          <p15:clr>
            <a:srgbClr val="F26B43"/>
          </p15:clr>
        </p15:guide>
        <p15:guide id="13" orient="horz" pos="2268">
          <p15:clr>
            <a:srgbClr val="F26B43"/>
          </p15:clr>
        </p15:guide>
        <p15:guide id="14" orient="horz" pos="2484">
          <p15:clr>
            <a:srgbClr val="F26B43"/>
          </p15:clr>
        </p15:guide>
        <p15:guide id="15" orient="horz" pos="2700">
          <p15:clr>
            <a:srgbClr val="F26B43"/>
          </p15:clr>
        </p15:guide>
        <p15:guide id="16" orient="horz" pos="2916">
          <p15:clr>
            <a:srgbClr val="F26B43"/>
          </p15:clr>
        </p15:guide>
        <p15:guide id="17" orient="horz" pos="3024">
          <p15:clr>
            <a:srgbClr val="F26B43"/>
          </p15:clr>
        </p15:guide>
        <p15:guide id="18" pos="2664">
          <p15:clr>
            <a:srgbClr val="F26B43"/>
          </p15:clr>
        </p15:guide>
        <p15:guide id="19" pos="2448">
          <p15:clr>
            <a:srgbClr val="F26B43"/>
          </p15:clr>
        </p15:guide>
        <p15:guide id="20" pos="2232">
          <p15:clr>
            <a:srgbClr val="F26B43"/>
          </p15:clr>
        </p15:guide>
        <p15:guide id="21" pos="2016">
          <p15:clr>
            <a:srgbClr val="F26B43"/>
          </p15:clr>
        </p15:guide>
        <p15:guide id="22" pos="1800">
          <p15:clr>
            <a:srgbClr val="F26B43"/>
          </p15:clr>
        </p15:guide>
        <p15:guide id="23" pos="1584">
          <p15:clr>
            <a:srgbClr val="F26B43"/>
          </p15:clr>
        </p15:guide>
        <p15:guide id="24" pos="1368">
          <p15:clr>
            <a:srgbClr val="F26B43"/>
          </p15:clr>
        </p15:guide>
        <p15:guide id="25" pos="1152">
          <p15:clr>
            <a:srgbClr val="F26B43"/>
          </p15:clr>
        </p15:guide>
        <p15:guide id="26" pos="935">
          <p15:clr>
            <a:srgbClr val="F26B43"/>
          </p15:clr>
        </p15:guide>
        <p15:guide id="27" pos="719">
          <p15:clr>
            <a:srgbClr val="F26B43"/>
          </p15:clr>
        </p15:guide>
        <p15:guide id="28" pos="503">
          <p15:clr>
            <a:srgbClr val="F26B43"/>
          </p15:clr>
        </p15:guide>
        <p15:guide id="29" pos="287">
          <p15:clr>
            <a:srgbClr val="F26B43"/>
          </p15:clr>
        </p15:guide>
        <p15:guide id="30" pos="3096">
          <p15:clr>
            <a:srgbClr val="F26B43"/>
          </p15:clr>
        </p15:guide>
        <p15:guide id="31" pos="3312">
          <p15:clr>
            <a:srgbClr val="F26B43"/>
          </p15:clr>
        </p15:guide>
        <p15:guide id="32" pos="3528">
          <p15:clr>
            <a:srgbClr val="F26B43"/>
          </p15:clr>
        </p15:guide>
        <p15:guide id="33" pos="3744">
          <p15:clr>
            <a:srgbClr val="F26B43"/>
          </p15:clr>
        </p15:guide>
        <p15:guide id="34" pos="3960">
          <p15:clr>
            <a:srgbClr val="F26B43"/>
          </p15:clr>
        </p15:guide>
        <p15:guide id="35" pos="4176">
          <p15:clr>
            <a:srgbClr val="F26B43"/>
          </p15:clr>
        </p15:guide>
        <p15:guide id="36" pos="4392">
          <p15:clr>
            <a:srgbClr val="F26B43"/>
          </p15:clr>
        </p15:guide>
        <p15:guide id="37" pos="4608">
          <p15:clr>
            <a:srgbClr val="F26B43"/>
          </p15:clr>
        </p15:guide>
        <p15:guide id="38" pos="4825">
          <p15:clr>
            <a:srgbClr val="F26B43"/>
          </p15:clr>
        </p15:guide>
        <p15:guide id="39" pos="5041">
          <p15:clr>
            <a:srgbClr val="F26B43"/>
          </p15:clr>
        </p15:guide>
        <p15:guide id="40" pos="5257">
          <p15:clr>
            <a:srgbClr val="F26B43"/>
          </p15:clr>
        </p15:guide>
        <p15:guide id="41" pos="5473">
          <p15:clr>
            <a:srgbClr val="F26B43"/>
          </p15:clr>
        </p15:guide>
        <p15:guide id="42" pos="5760">
          <p15:clr>
            <a:srgbClr val="F26B43"/>
          </p15:clr>
        </p15:guide>
        <p15:guide id="43" orient="horz" pos="3240">
          <p15:clr>
            <a:srgbClr val="F26B43"/>
          </p15:clr>
        </p15:guide>
        <p15:guide id="4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3.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54.xml"/><Relationship Id="rId4" Type="http://schemas.openxmlformats.org/officeDocument/2006/relationships/hyperlink" Target="https://spring.io/guides/gs/centralized-configuration"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5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5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57"/>
        <p:cNvGrpSpPr/>
        <p:nvPr/>
      </p:nvGrpSpPr>
      <p:grpSpPr>
        <a:xfrm>
          <a:off x="0" y="0"/>
          <a:ext cx="0" cy="0"/>
          <a:chOff x="0" y="0"/>
          <a:chExt cx="0" cy="0"/>
        </a:xfrm>
      </p:grpSpPr>
      <p:sp>
        <p:nvSpPr>
          <p:cNvPr id="1358" name="Google Shape;1358;p114"/>
          <p:cNvSpPr txBox="1">
            <a:spLocks noGrp="1"/>
          </p:cNvSpPr>
          <p:nvPr>
            <p:ph type="title"/>
          </p:nvPr>
        </p:nvSpPr>
        <p:spPr>
          <a:xfrm>
            <a:off x="4945999" y="1186934"/>
            <a:ext cx="3748200" cy="925800"/>
          </a:xfrm>
          <a:prstGeom prst="rect">
            <a:avLst/>
          </a:prstGeom>
          <a:noFill/>
          <a:ln>
            <a:noFill/>
          </a:ln>
        </p:spPr>
        <p:txBody>
          <a:bodyPr spcFirstLastPara="1" wrap="square" lIns="0" tIns="0" rIns="0" bIns="0" anchor="b" anchorCtr="0">
            <a:noAutofit/>
          </a:bodyPr>
          <a:lstStyle/>
          <a:p>
            <a:pPr marL="0" marR="0" lvl="0" indent="0" algn="l" rtl="0">
              <a:lnSpc>
                <a:spcPct val="90000"/>
              </a:lnSpc>
              <a:spcBef>
                <a:spcPts val="0"/>
              </a:spcBef>
              <a:spcAft>
                <a:spcPts val="0"/>
              </a:spcAft>
              <a:buClr>
                <a:srgbClr val="000000"/>
              </a:buClr>
              <a:buSzPts val="3600"/>
              <a:buFont typeface="Arial"/>
              <a:buNone/>
            </a:pPr>
            <a:r>
              <a:rPr lang="en-US" sz="3000" b="1" i="0" u="none" strike="noStrike" cap="none" dirty="0" smtClean="0"/>
              <a:t>Spring Cloud </a:t>
            </a:r>
            <a:r>
              <a:rPr lang="en-US" sz="3000" b="1" i="0" u="none" strike="noStrike" cap="none" dirty="0" err="1" smtClean="0"/>
              <a:t>Config</a:t>
            </a:r>
            <a:r>
              <a:rPr lang="en-US" sz="3000" i="0" u="none" strike="noStrike" cap="none" dirty="0"/>
              <a:t>	</a:t>
            </a:r>
            <a:endParaRPr sz="3000" dirty="0"/>
          </a:p>
        </p:txBody>
      </p:sp>
      <p:sp>
        <p:nvSpPr>
          <p:cNvPr id="1360" name="Google Shape;1360;p114"/>
          <p:cNvSpPr txBox="1">
            <a:spLocks noGrp="1"/>
          </p:cNvSpPr>
          <p:nvPr>
            <p:ph type="body" idx="2"/>
          </p:nvPr>
        </p:nvSpPr>
        <p:spPr>
          <a:xfrm>
            <a:off x="4945999" y="3553069"/>
            <a:ext cx="2743800" cy="266700"/>
          </a:xfrm>
          <a:prstGeom prst="rect">
            <a:avLst/>
          </a:prstGeom>
        </p:spPr>
        <p:txBody>
          <a:bodyPr spcFirstLastPara="1" wrap="square" lIns="0" tIns="0" rIns="0" bIns="0" anchor="b" anchorCtr="0">
            <a:noAutofit/>
          </a:bodyPr>
          <a:lstStyle/>
          <a:p>
            <a:pPr marL="0" lvl="0" indent="0" algn="l" rtl="0">
              <a:spcBef>
                <a:spcPts val="1400"/>
              </a:spcBef>
              <a:spcAft>
                <a:spcPts val="0"/>
              </a:spcAft>
              <a:buNone/>
            </a:pPr>
            <a:endParaRPr dirty="0"/>
          </a:p>
        </p:txBody>
      </p:sp>
      <p:sp>
        <p:nvSpPr>
          <p:cNvPr id="1361" name="Google Shape;1361;p114"/>
          <p:cNvSpPr txBox="1">
            <a:spLocks noGrp="1"/>
          </p:cNvSpPr>
          <p:nvPr>
            <p:ph type="body" idx="3"/>
          </p:nvPr>
        </p:nvSpPr>
        <p:spPr>
          <a:xfrm>
            <a:off x="4945999" y="3854059"/>
            <a:ext cx="2743800" cy="266700"/>
          </a:xfrm>
          <a:prstGeom prst="rect">
            <a:avLst/>
          </a:prstGeom>
        </p:spPr>
        <p:txBody>
          <a:bodyPr spcFirstLastPara="1" wrap="square" lIns="0" tIns="0" rIns="0" bIns="0" anchor="t" anchorCtr="0">
            <a:noAutofit/>
          </a:bodyPr>
          <a:lstStyle/>
          <a:p>
            <a:pPr marL="0" lvl="0" indent="0" algn="l" rtl="0">
              <a:spcBef>
                <a:spcPts val="1400"/>
              </a:spcBef>
              <a:spcAft>
                <a:spcPts val="0"/>
              </a:spcAft>
              <a:buNone/>
            </a:pPr>
            <a:endParaRPr/>
          </a:p>
        </p:txBody>
      </p:sp>
      <p:sp>
        <p:nvSpPr>
          <p:cNvPr id="1362" name="Google Shape;1362;p114"/>
          <p:cNvSpPr txBox="1">
            <a:spLocks noGrp="1"/>
          </p:cNvSpPr>
          <p:nvPr>
            <p:ph type="body" idx="4"/>
          </p:nvPr>
        </p:nvSpPr>
        <p:spPr>
          <a:xfrm>
            <a:off x="4945999" y="4120759"/>
            <a:ext cx="2743800" cy="198900"/>
          </a:xfrm>
          <a:prstGeom prst="rect">
            <a:avLst/>
          </a:prstGeom>
        </p:spPr>
        <p:txBody>
          <a:bodyPr spcFirstLastPara="1" wrap="square" lIns="0" tIns="0" rIns="0" bIns="0" anchor="t" anchorCtr="0">
            <a:noAutofit/>
          </a:bodyPr>
          <a:lstStyle/>
          <a:p>
            <a:pPr marL="0" lvl="0" indent="0" algn="l" rtl="0">
              <a:spcBef>
                <a:spcPts val="1400"/>
              </a:spcBef>
              <a:spcAft>
                <a:spcPts val="0"/>
              </a:spcAft>
              <a:buNone/>
            </a:pPr>
            <a:endParaRPr/>
          </a:p>
        </p:txBody>
      </p:sp>
      <p:sp>
        <p:nvSpPr>
          <p:cNvPr id="2" name="Subtitle 1"/>
          <p:cNvSpPr>
            <a:spLocks noGrp="1"/>
          </p:cNvSpPr>
          <p:nvPr>
            <p:ph type="subTitle" idx="1"/>
          </p:nvPr>
        </p:nvSpPr>
        <p:spPr/>
        <p:txBody>
          <a:bodyPr/>
          <a:lstStyle/>
          <a:p>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82"/>
        <p:cNvGrpSpPr/>
        <p:nvPr/>
      </p:nvGrpSpPr>
      <p:grpSpPr>
        <a:xfrm>
          <a:off x="0" y="0"/>
          <a:ext cx="0" cy="0"/>
          <a:chOff x="0" y="0"/>
          <a:chExt cx="0" cy="0"/>
        </a:xfrm>
      </p:grpSpPr>
      <p:sp>
        <p:nvSpPr>
          <p:cNvPr id="1383" name="Google Shape;1383;p117"/>
          <p:cNvSpPr txBox="1">
            <a:spLocks noGrp="1"/>
          </p:cNvSpPr>
          <p:nvPr>
            <p:ph type="title"/>
          </p:nvPr>
        </p:nvSpPr>
        <p:spPr>
          <a:xfrm>
            <a:off x="192087" y="150812"/>
            <a:ext cx="8662987" cy="393700"/>
          </a:xfrm>
          <a:prstGeom prst="rect">
            <a:avLst/>
          </a:prstGeom>
          <a:noFill/>
          <a:ln>
            <a:noFill/>
          </a:ln>
        </p:spPr>
        <p:txBody>
          <a:bodyPr spcFirstLastPara="1" wrap="square" lIns="91425" tIns="91425" rIns="91425" bIns="91425" anchor="t" anchorCtr="0">
            <a:noAutofit/>
          </a:bodyPr>
          <a:lstStyle/>
          <a:p>
            <a:pPr lvl="0">
              <a:lnSpc>
                <a:spcPct val="100000"/>
              </a:lnSpc>
            </a:pPr>
            <a:r>
              <a:rPr lang="en-US" dirty="0">
                <a:solidFill>
                  <a:srgbClr val="00253E"/>
                </a:solidFill>
              </a:rPr>
              <a:t>Understanding Externalized Configuration</a:t>
            </a:r>
            <a:endParaRPr dirty="0"/>
          </a:p>
        </p:txBody>
      </p:sp>
      <p:sp>
        <p:nvSpPr>
          <p:cNvPr id="1384" name="Google Shape;1384;p117"/>
          <p:cNvSpPr txBox="1">
            <a:spLocks noGrp="1"/>
          </p:cNvSpPr>
          <p:nvPr>
            <p:ph type="body" idx="1"/>
          </p:nvPr>
        </p:nvSpPr>
        <p:spPr>
          <a:xfrm>
            <a:off x="730122" y="686261"/>
            <a:ext cx="8101012" cy="3770312"/>
          </a:xfrm>
          <a:prstGeom prst="rect">
            <a:avLst/>
          </a:prstGeom>
          <a:noFill/>
          <a:ln>
            <a:noFill/>
          </a:ln>
        </p:spPr>
        <p:txBody>
          <a:bodyPr spcFirstLastPara="1" wrap="square" lIns="91425" tIns="45700" rIns="91425" bIns="45700" anchor="t" anchorCtr="0">
            <a:noAutofit/>
          </a:bodyPr>
          <a:lstStyle/>
          <a:p>
            <a:pPr marL="296863" indent="-285750" algn="just">
              <a:spcBef>
                <a:spcPts val="200"/>
              </a:spcBef>
            </a:pPr>
            <a:r>
              <a:rPr lang="en-US" sz="1800" dirty="0"/>
              <a:t>Externalized configuration is a pattern in software design where configuration settings are separated from the application code. </a:t>
            </a:r>
            <a:endParaRPr lang="en-US" sz="1800" dirty="0" smtClean="0"/>
          </a:p>
          <a:p>
            <a:pPr marL="296863" indent="-285750" algn="just">
              <a:spcBef>
                <a:spcPts val="200"/>
              </a:spcBef>
            </a:pPr>
            <a:endParaRPr lang="en-US" sz="1800" dirty="0"/>
          </a:p>
          <a:p>
            <a:pPr marL="296863" indent="-285750" algn="just">
              <a:spcBef>
                <a:spcPts val="200"/>
              </a:spcBef>
            </a:pPr>
            <a:r>
              <a:rPr lang="en-US" sz="1800" dirty="0" smtClean="0"/>
              <a:t>This </a:t>
            </a:r>
            <a:r>
              <a:rPr lang="en-US" sz="1800" dirty="0"/>
              <a:t>pattern becomes increasingly essential as applications grow in complexity, requiring more configuration settings for different environments, instances, </a:t>
            </a:r>
            <a:r>
              <a:rPr lang="en-US" sz="1800" dirty="0" smtClean="0"/>
              <a:t>and contexts.</a:t>
            </a:r>
            <a:endParaRPr lang="en-US" dirty="0"/>
          </a:p>
        </p:txBody>
      </p:sp>
      <p:sp>
        <p:nvSpPr>
          <p:cNvPr id="1385" name="Google Shape;1385;p117"/>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US"/>
              <a:t>10</a:t>
            </a:fld>
            <a:endParaRPr/>
          </a:p>
        </p:txBody>
      </p:sp>
    </p:spTree>
    <p:extLst>
      <p:ext uri="{BB962C8B-B14F-4D97-AF65-F5344CB8AC3E}">
        <p14:creationId xmlns:p14="http://schemas.microsoft.com/office/powerpoint/2010/main" val="20001507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82"/>
        <p:cNvGrpSpPr/>
        <p:nvPr/>
      </p:nvGrpSpPr>
      <p:grpSpPr>
        <a:xfrm>
          <a:off x="0" y="0"/>
          <a:ext cx="0" cy="0"/>
          <a:chOff x="0" y="0"/>
          <a:chExt cx="0" cy="0"/>
        </a:xfrm>
      </p:grpSpPr>
      <p:sp>
        <p:nvSpPr>
          <p:cNvPr id="1383" name="Google Shape;1383;p117"/>
          <p:cNvSpPr txBox="1">
            <a:spLocks noGrp="1"/>
          </p:cNvSpPr>
          <p:nvPr>
            <p:ph type="title"/>
          </p:nvPr>
        </p:nvSpPr>
        <p:spPr>
          <a:xfrm>
            <a:off x="192087" y="150812"/>
            <a:ext cx="8662987" cy="393700"/>
          </a:xfrm>
          <a:prstGeom prst="rect">
            <a:avLst/>
          </a:prstGeom>
          <a:noFill/>
          <a:ln>
            <a:noFill/>
          </a:ln>
        </p:spPr>
        <p:txBody>
          <a:bodyPr spcFirstLastPara="1" wrap="square" lIns="91425" tIns="91425" rIns="91425" bIns="91425" anchor="t" anchorCtr="0">
            <a:noAutofit/>
          </a:bodyPr>
          <a:lstStyle/>
          <a:p>
            <a:pPr lvl="0">
              <a:lnSpc>
                <a:spcPct val="100000"/>
              </a:lnSpc>
            </a:pPr>
            <a:r>
              <a:rPr lang="en-US" dirty="0">
                <a:solidFill>
                  <a:srgbClr val="00253E"/>
                </a:solidFill>
              </a:rPr>
              <a:t>Understanding Externalized Configuration</a:t>
            </a:r>
            <a:endParaRPr dirty="0"/>
          </a:p>
        </p:txBody>
      </p:sp>
      <p:sp>
        <p:nvSpPr>
          <p:cNvPr id="1384" name="Google Shape;1384;p117"/>
          <p:cNvSpPr txBox="1">
            <a:spLocks noGrp="1"/>
          </p:cNvSpPr>
          <p:nvPr>
            <p:ph type="body" idx="1"/>
          </p:nvPr>
        </p:nvSpPr>
        <p:spPr>
          <a:xfrm>
            <a:off x="730122" y="686261"/>
            <a:ext cx="8101012" cy="3770312"/>
          </a:xfrm>
          <a:prstGeom prst="rect">
            <a:avLst/>
          </a:prstGeom>
          <a:noFill/>
          <a:ln>
            <a:noFill/>
          </a:ln>
        </p:spPr>
        <p:txBody>
          <a:bodyPr spcFirstLastPara="1" wrap="square" lIns="91425" tIns="45700" rIns="91425" bIns="45700" anchor="t" anchorCtr="0">
            <a:noAutofit/>
          </a:bodyPr>
          <a:lstStyle/>
          <a:p>
            <a:pPr marL="296863" indent="-285750" algn="just">
              <a:spcBef>
                <a:spcPts val="200"/>
              </a:spcBef>
            </a:pPr>
            <a:r>
              <a:rPr lang="en-US" sz="1800" dirty="0"/>
              <a:t>Externalized configuration is a pattern in software design where configuration settings are separated from the application code. </a:t>
            </a:r>
            <a:endParaRPr lang="en-US" sz="1800" dirty="0" smtClean="0"/>
          </a:p>
          <a:p>
            <a:pPr marL="296863" indent="-285750" algn="just">
              <a:spcBef>
                <a:spcPts val="200"/>
              </a:spcBef>
            </a:pPr>
            <a:endParaRPr lang="en-US" sz="1800" dirty="0"/>
          </a:p>
          <a:p>
            <a:pPr marL="296863" indent="-285750" algn="just">
              <a:spcBef>
                <a:spcPts val="200"/>
              </a:spcBef>
            </a:pPr>
            <a:r>
              <a:rPr lang="en-US" sz="1800" dirty="0" smtClean="0"/>
              <a:t>This </a:t>
            </a:r>
            <a:r>
              <a:rPr lang="en-US" sz="1800" dirty="0"/>
              <a:t>pattern becomes increasingly essential as applications grow in complexity, requiring more configuration settings for different environments, instances, </a:t>
            </a:r>
            <a:r>
              <a:rPr lang="en-US" sz="1800" dirty="0" smtClean="0"/>
              <a:t>and contexts.</a:t>
            </a:r>
          </a:p>
          <a:p>
            <a:pPr marL="296863" indent="-285750" algn="just">
              <a:spcBef>
                <a:spcPts val="200"/>
              </a:spcBef>
            </a:pPr>
            <a:endParaRPr lang="en-US" sz="1800" dirty="0" smtClean="0"/>
          </a:p>
          <a:p>
            <a:pPr marL="296863" indent="-285750" algn="just">
              <a:spcBef>
                <a:spcPts val="200"/>
              </a:spcBef>
            </a:pPr>
            <a:r>
              <a:rPr lang="en-US" sz="1800" dirty="0"/>
              <a:t>In traditional application development, configurations are often bundled within the application, making it difficult to adapt the application to various environments (development, testing, production) without modifying the code or rebuilding the entire application.</a:t>
            </a:r>
          </a:p>
        </p:txBody>
      </p:sp>
      <p:sp>
        <p:nvSpPr>
          <p:cNvPr id="1385" name="Google Shape;1385;p117"/>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US"/>
              <a:t>11</a:t>
            </a:fld>
            <a:endParaRPr/>
          </a:p>
        </p:txBody>
      </p:sp>
    </p:spTree>
    <p:extLst>
      <p:ext uri="{BB962C8B-B14F-4D97-AF65-F5344CB8AC3E}">
        <p14:creationId xmlns:p14="http://schemas.microsoft.com/office/powerpoint/2010/main" val="15287021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82"/>
        <p:cNvGrpSpPr/>
        <p:nvPr/>
      </p:nvGrpSpPr>
      <p:grpSpPr>
        <a:xfrm>
          <a:off x="0" y="0"/>
          <a:ext cx="0" cy="0"/>
          <a:chOff x="0" y="0"/>
          <a:chExt cx="0" cy="0"/>
        </a:xfrm>
      </p:grpSpPr>
      <p:sp>
        <p:nvSpPr>
          <p:cNvPr id="1383" name="Google Shape;1383;p117"/>
          <p:cNvSpPr txBox="1">
            <a:spLocks noGrp="1"/>
          </p:cNvSpPr>
          <p:nvPr>
            <p:ph type="title"/>
          </p:nvPr>
        </p:nvSpPr>
        <p:spPr>
          <a:xfrm>
            <a:off x="192087" y="150812"/>
            <a:ext cx="8662987" cy="393700"/>
          </a:xfrm>
          <a:prstGeom prst="rect">
            <a:avLst/>
          </a:prstGeom>
          <a:noFill/>
          <a:ln>
            <a:noFill/>
          </a:ln>
        </p:spPr>
        <p:txBody>
          <a:bodyPr spcFirstLastPara="1" wrap="square" lIns="91425" tIns="91425" rIns="91425" bIns="91425" anchor="t" anchorCtr="0">
            <a:noAutofit/>
          </a:bodyPr>
          <a:lstStyle/>
          <a:p>
            <a:pPr lvl="0">
              <a:lnSpc>
                <a:spcPct val="100000"/>
              </a:lnSpc>
            </a:pPr>
            <a:r>
              <a:rPr lang="en-US" dirty="0">
                <a:solidFill>
                  <a:srgbClr val="00253E"/>
                </a:solidFill>
              </a:rPr>
              <a:t>Dynamic Configuration</a:t>
            </a:r>
            <a:endParaRPr dirty="0"/>
          </a:p>
        </p:txBody>
      </p:sp>
      <p:sp>
        <p:nvSpPr>
          <p:cNvPr id="1384" name="Google Shape;1384;p117"/>
          <p:cNvSpPr txBox="1">
            <a:spLocks noGrp="1"/>
          </p:cNvSpPr>
          <p:nvPr>
            <p:ph type="body" idx="1"/>
          </p:nvPr>
        </p:nvSpPr>
        <p:spPr>
          <a:xfrm>
            <a:off x="730122" y="686261"/>
            <a:ext cx="8101012" cy="3770312"/>
          </a:xfrm>
          <a:prstGeom prst="rect">
            <a:avLst/>
          </a:prstGeom>
          <a:noFill/>
          <a:ln>
            <a:noFill/>
          </a:ln>
        </p:spPr>
        <p:txBody>
          <a:bodyPr spcFirstLastPara="1" wrap="square" lIns="91425" tIns="45700" rIns="91425" bIns="45700" anchor="t" anchorCtr="0">
            <a:noAutofit/>
          </a:bodyPr>
          <a:lstStyle/>
          <a:p>
            <a:pPr marL="296863" indent="-285750" algn="just">
              <a:spcBef>
                <a:spcPts val="200"/>
              </a:spcBef>
            </a:pPr>
            <a:r>
              <a:rPr lang="en-US" sz="1800" dirty="0"/>
              <a:t>By keeping the configuration separate and in an external repository, you can change the configuration of your application dynamically at runtime. When the application starts up, it queries the Spring Cloud </a:t>
            </a:r>
            <a:r>
              <a:rPr lang="en-US" sz="1800" dirty="0" err="1"/>
              <a:t>Config</a:t>
            </a:r>
            <a:r>
              <a:rPr lang="en-US" sz="1800" dirty="0"/>
              <a:t> Server for its configuration. </a:t>
            </a:r>
            <a:endParaRPr lang="en-US" sz="1800" dirty="0" smtClean="0"/>
          </a:p>
          <a:p>
            <a:pPr marL="296863" indent="-285750" algn="just">
              <a:spcBef>
                <a:spcPts val="200"/>
              </a:spcBef>
            </a:pPr>
            <a:r>
              <a:rPr lang="en-US" sz="1800" dirty="0" smtClean="0"/>
              <a:t>The </a:t>
            </a:r>
            <a:r>
              <a:rPr lang="en-US" sz="1800" dirty="0" err="1"/>
              <a:t>Config</a:t>
            </a:r>
            <a:r>
              <a:rPr lang="en-US" sz="1800" dirty="0"/>
              <a:t> Server then pulls the latest configuration from the external repository and serves it to the application.</a:t>
            </a:r>
          </a:p>
        </p:txBody>
      </p:sp>
      <p:sp>
        <p:nvSpPr>
          <p:cNvPr id="1385" name="Google Shape;1385;p117"/>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US"/>
              <a:t>12</a:t>
            </a:fld>
            <a:endParaRPr/>
          </a:p>
        </p:txBody>
      </p:sp>
    </p:spTree>
    <p:extLst>
      <p:ext uri="{BB962C8B-B14F-4D97-AF65-F5344CB8AC3E}">
        <p14:creationId xmlns:p14="http://schemas.microsoft.com/office/powerpoint/2010/main" val="7128027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82"/>
        <p:cNvGrpSpPr/>
        <p:nvPr/>
      </p:nvGrpSpPr>
      <p:grpSpPr>
        <a:xfrm>
          <a:off x="0" y="0"/>
          <a:ext cx="0" cy="0"/>
          <a:chOff x="0" y="0"/>
          <a:chExt cx="0" cy="0"/>
        </a:xfrm>
      </p:grpSpPr>
      <p:sp>
        <p:nvSpPr>
          <p:cNvPr id="1383" name="Google Shape;1383;p117"/>
          <p:cNvSpPr txBox="1">
            <a:spLocks noGrp="1"/>
          </p:cNvSpPr>
          <p:nvPr>
            <p:ph type="title"/>
          </p:nvPr>
        </p:nvSpPr>
        <p:spPr>
          <a:xfrm>
            <a:off x="192087" y="150812"/>
            <a:ext cx="8662987" cy="393700"/>
          </a:xfrm>
          <a:prstGeom prst="rect">
            <a:avLst/>
          </a:prstGeom>
          <a:noFill/>
          <a:ln>
            <a:noFill/>
          </a:ln>
        </p:spPr>
        <p:txBody>
          <a:bodyPr spcFirstLastPara="1" wrap="square" lIns="91425" tIns="91425" rIns="91425" bIns="91425" anchor="t" anchorCtr="0">
            <a:noAutofit/>
          </a:bodyPr>
          <a:lstStyle/>
          <a:p>
            <a:pPr lvl="0">
              <a:lnSpc>
                <a:spcPct val="100000"/>
              </a:lnSpc>
            </a:pPr>
            <a:r>
              <a:rPr lang="en-US" dirty="0" smtClean="0">
                <a:solidFill>
                  <a:srgbClr val="00253E"/>
                </a:solidFill>
              </a:rPr>
              <a:t>Separation of </a:t>
            </a:r>
            <a:r>
              <a:rPr lang="en-US" dirty="0">
                <a:solidFill>
                  <a:srgbClr val="00253E"/>
                </a:solidFill>
              </a:rPr>
              <a:t>Configuration</a:t>
            </a:r>
            <a:endParaRPr dirty="0"/>
          </a:p>
        </p:txBody>
      </p:sp>
      <p:sp>
        <p:nvSpPr>
          <p:cNvPr id="1384" name="Google Shape;1384;p117"/>
          <p:cNvSpPr txBox="1">
            <a:spLocks noGrp="1"/>
          </p:cNvSpPr>
          <p:nvPr>
            <p:ph type="body" idx="1"/>
          </p:nvPr>
        </p:nvSpPr>
        <p:spPr>
          <a:xfrm>
            <a:off x="730122" y="686261"/>
            <a:ext cx="8101012" cy="3770312"/>
          </a:xfrm>
          <a:prstGeom prst="rect">
            <a:avLst/>
          </a:prstGeom>
          <a:noFill/>
          <a:ln>
            <a:noFill/>
          </a:ln>
        </p:spPr>
        <p:txBody>
          <a:bodyPr spcFirstLastPara="1" wrap="square" lIns="91425" tIns="45700" rIns="91425" bIns="45700" anchor="t" anchorCtr="0">
            <a:noAutofit/>
          </a:bodyPr>
          <a:lstStyle/>
          <a:p>
            <a:pPr marL="296863" indent="-285750" algn="just">
              <a:spcBef>
                <a:spcPts val="200"/>
              </a:spcBef>
            </a:pPr>
            <a:r>
              <a:rPr lang="en-US" sz="1800" dirty="0"/>
              <a:t>The separation of configuration from the application code allows developers and operations teams to manage and modify configurations independently, providing more flexibility and control over the application’s behavior in different environments.</a:t>
            </a:r>
          </a:p>
          <a:p>
            <a:pPr marL="296863" indent="-285750" algn="just">
              <a:spcBef>
                <a:spcPts val="200"/>
              </a:spcBef>
            </a:pPr>
            <a:endParaRPr lang="en-US" sz="1800" dirty="0"/>
          </a:p>
          <a:p>
            <a:pPr marL="296863" indent="-285750" algn="just">
              <a:spcBef>
                <a:spcPts val="200"/>
              </a:spcBef>
            </a:pPr>
            <a:r>
              <a:rPr lang="en-US" sz="1800" dirty="0"/>
              <a:t>This approach also streamlines the process of migrating applications through different environments during the development lifecycle. </a:t>
            </a:r>
            <a:endParaRPr lang="en-US" sz="1800" dirty="0" smtClean="0"/>
          </a:p>
          <a:p>
            <a:pPr marL="296863" indent="-285750" algn="just">
              <a:spcBef>
                <a:spcPts val="200"/>
              </a:spcBef>
            </a:pPr>
            <a:endParaRPr lang="en-US" sz="1800" dirty="0"/>
          </a:p>
          <a:p>
            <a:pPr marL="296863" indent="-285750" algn="just">
              <a:spcBef>
                <a:spcPts val="200"/>
              </a:spcBef>
            </a:pPr>
            <a:r>
              <a:rPr lang="en-US" sz="1800" dirty="0" smtClean="0"/>
              <a:t>Configuration </a:t>
            </a:r>
            <a:r>
              <a:rPr lang="en-US" sz="1800" dirty="0"/>
              <a:t>for each environment can be stored in the external repository, and the application can pull the appropriate configuration based on its current environment at </a:t>
            </a:r>
            <a:r>
              <a:rPr lang="en-US" sz="1800" dirty="0" smtClean="0"/>
              <a:t>startup.</a:t>
            </a:r>
            <a:endParaRPr lang="en-US" sz="1800" dirty="0"/>
          </a:p>
        </p:txBody>
      </p:sp>
      <p:sp>
        <p:nvSpPr>
          <p:cNvPr id="1385" name="Google Shape;1385;p117"/>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US"/>
              <a:t>13</a:t>
            </a:fld>
            <a:endParaRPr/>
          </a:p>
        </p:txBody>
      </p:sp>
    </p:spTree>
    <p:extLst>
      <p:ext uri="{BB962C8B-B14F-4D97-AF65-F5344CB8AC3E}">
        <p14:creationId xmlns:p14="http://schemas.microsoft.com/office/powerpoint/2010/main" val="28933350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82"/>
        <p:cNvGrpSpPr/>
        <p:nvPr/>
      </p:nvGrpSpPr>
      <p:grpSpPr>
        <a:xfrm>
          <a:off x="0" y="0"/>
          <a:ext cx="0" cy="0"/>
          <a:chOff x="0" y="0"/>
          <a:chExt cx="0" cy="0"/>
        </a:xfrm>
      </p:grpSpPr>
      <p:sp>
        <p:nvSpPr>
          <p:cNvPr id="1383" name="Google Shape;1383;p117"/>
          <p:cNvSpPr txBox="1">
            <a:spLocks noGrp="1"/>
          </p:cNvSpPr>
          <p:nvPr>
            <p:ph type="title"/>
          </p:nvPr>
        </p:nvSpPr>
        <p:spPr>
          <a:xfrm>
            <a:off x="192087" y="150812"/>
            <a:ext cx="8662987" cy="393700"/>
          </a:xfrm>
          <a:prstGeom prst="rect">
            <a:avLst/>
          </a:prstGeom>
          <a:noFill/>
          <a:ln>
            <a:noFill/>
          </a:ln>
        </p:spPr>
        <p:txBody>
          <a:bodyPr spcFirstLastPara="1" wrap="square" lIns="91425" tIns="91425" rIns="91425" bIns="91425" anchor="t" anchorCtr="0">
            <a:noAutofit/>
          </a:bodyPr>
          <a:lstStyle/>
          <a:p>
            <a:pPr lvl="0">
              <a:lnSpc>
                <a:spcPct val="100000"/>
              </a:lnSpc>
            </a:pPr>
            <a:r>
              <a:rPr lang="en-US" dirty="0">
                <a:solidFill>
                  <a:srgbClr val="00253E"/>
                </a:solidFill>
              </a:rPr>
              <a:t>Utilizing @</a:t>
            </a:r>
            <a:r>
              <a:rPr lang="en-US" dirty="0" err="1">
                <a:solidFill>
                  <a:srgbClr val="00253E"/>
                </a:solidFill>
              </a:rPr>
              <a:t>RefreshScope</a:t>
            </a:r>
            <a:r>
              <a:rPr lang="en-US" dirty="0">
                <a:solidFill>
                  <a:srgbClr val="00253E"/>
                </a:solidFill>
              </a:rPr>
              <a:t> for Dynamic Updates</a:t>
            </a:r>
            <a:endParaRPr dirty="0"/>
          </a:p>
        </p:txBody>
      </p:sp>
      <p:sp>
        <p:nvSpPr>
          <p:cNvPr id="1384" name="Google Shape;1384;p117"/>
          <p:cNvSpPr txBox="1">
            <a:spLocks noGrp="1"/>
          </p:cNvSpPr>
          <p:nvPr>
            <p:ph type="body" idx="1"/>
          </p:nvPr>
        </p:nvSpPr>
        <p:spPr>
          <a:xfrm>
            <a:off x="730122" y="686261"/>
            <a:ext cx="8101012" cy="3770312"/>
          </a:xfrm>
          <a:prstGeom prst="rect">
            <a:avLst/>
          </a:prstGeom>
          <a:noFill/>
          <a:ln>
            <a:noFill/>
          </a:ln>
        </p:spPr>
        <p:txBody>
          <a:bodyPr spcFirstLastPara="1" wrap="square" lIns="91425" tIns="45700" rIns="91425" bIns="45700" anchor="t" anchorCtr="0">
            <a:noAutofit/>
          </a:bodyPr>
          <a:lstStyle/>
          <a:p>
            <a:pPr marL="296863" indent="-285750" algn="just">
              <a:spcBef>
                <a:spcPts val="200"/>
              </a:spcBef>
            </a:pPr>
            <a:r>
              <a:rPr lang="en-US" sz="1800" dirty="0"/>
              <a:t>In a microservices environment, it’s crucial to ensure that configuration changes do not require a complete system restart for the changes to take effect. </a:t>
            </a:r>
            <a:endParaRPr lang="en-US" sz="1800" dirty="0" smtClean="0"/>
          </a:p>
          <a:p>
            <a:pPr marL="296863" indent="-285750" algn="just">
              <a:spcBef>
                <a:spcPts val="200"/>
              </a:spcBef>
            </a:pPr>
            <a:endParaRPr lang="en-US" sz="1800" dirty="0" smtClean="0"/>
          </a:p>
          <a:p>
            <a:pPr marL="296863" indent="-285750" algn="just">
              <a:spcBef>
                <a:spcPts val="200"/>
              </a:spcBef>
            </a:pPr>
            <a:r>
              <a:rPr lang="en-US" sz="1800" dirty="0" smtClean="0"/>
              <a:t>@</a:t>
            </a:r>
            <a:r>
              <a:rPr lang="en-US" sz="1800" dirty="0" err="1"/>
              <a:t>RefreshScope</a:t>
            </a:r>
            <a:r>
              <a:rPr lang="en-US" sz="1800" dirty="0"/>
              <a:t> in Spring Cloud provides a mechanism for this. It allows beans in the Spring </a:t>
            </a:r>
            <a:r>
              <a:rPr lang="en-US" sz="1800" dirty="0" err="1"/>
              <a:t>ApplicationContext</a:t>
            </a:r>
            <a:r>
              <a:rPr lang="en-US" sz="1800" dirty="0"/>
              <a:t> to be re-initialized on demand to pick up refreshed or updated configuration values from an external source like a </a:t>
            </a:r>
            <a:r>
              <a:rPr lang="en-US" sz="1800" dirty="0" err="1"/>
              <a:t>Git</a:t>
            </a:r>
            <a:r>
              <a:rPr lang="en-US" sz="1800" dirty="0"/>
              <a:t> repository managed by Spring Cloud </a:t>
            </a:r>
            <a:r>
              <a:rPr lang="en-US" sz="1800" dirty="0" err="1"/>
              <a:t>Config</a:t>
            </a:r>
            <a:r>
              <a:rPr lang="en-US" sz="1800" dirty="0"/>
              <a:t> Server</a:t>
            </a:r>
            <a:r>
              <a:rPr lang="en-US" sz="1800" dirty="0" smtClean="0"/>
              <a:t>.</a:t>
            </a:r>
          </a:p>
          <a:p>
            <a:pPr marL="296863" indent="-285750" algn="just">
              <a:spcBef>
                <a:spcPts val="200"/>
              </a:spcBef>
            </a:pPr>
            <a:endParaRPr lang="en-US" sz="1800" dirty="0" smtClean="0"/>
          </a:p>
          <a:p>
            <a:pPr marL="296863" indent="-285750" algn="just">
              <a:spcBef>
                <a:spcPts val="200"/>
              </a:spcBef>
            </a:pPr>
            <a:r>
              <a:rPr lang="en-US" sz="1800" dirty="0"/>
              <a:t>When you annotate a Spring @Bean with @</a:t>
            </a:r>
            <a:r>
              <a:rPr lang="en-US" sz="1800" dirty="0" err="1"/>
              <a:t>RefreshScope</a:t>
            </a:r>
            <a:r>
              <a:rPr lang="en-US" sz="1800" dirty="0"/>
              <a:t>, the bean gets special treatment. The @</a:t>
            </a:r>
            <a:r>
              <a:rPr lang="en-US" sz="1800" dirty="0" err="1"/>
              <a:t>RefreshScope</a:t>
            </a:r>
            <a:r>
              <a:rPr lang="en-US" sz="1800" dirty="0"/>
              <a:t> annotation marks the bean to be refreshed on a configuration change. </a:t>
            </a:r>
          </a:p>
        </p:txBody>
      </p:sp>
      <p:sp>
        <p:nvSpPr>
          <p:cNvPr id="1385" name="Google Shape;1385;p117"/>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US"/>
              <a:t>14</a:t>
            </a:fld>
            <a:endParaRPr/>
          </a:p>
        </p:txBody>
      </p:sp>
    </p:spTree>
    <p:extLst>
      <p:ext uri="{BB962C8B-B14F-4D97-AF65-F5344CB8AC3E}">
        <p14:creationId xmlns:p14="http://schemas.microsoft.com/office/powerpoint/2010/main" val="25254765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94"/>
        <p:cNvGrpSpPr/>
        <p:nvPr/>
      </p:nvGrpSpPr>
      <p:grpSpPr>
        <a:xfrm>
          <a:off x="0" y="0"/>
          <a:ext cx="0" cy="0"/>
          <a:chOff x="0" y="0"/>
          <a:chExt cx="0" cy="0"/>
        </a:xfrm>
      </p:grpSpPr>
      <p:pic>
        <p:nvPicPr>
          <p:cNvPr id="1795" name="Google Shape;1795;p159" descr="Process-Pairing-London-01.jpg"/>
          <p:cNvPicPr preferRelativeResize="0"/>
          <p:nvPr/>
        </p:nvPicPr>
        <p:blipFill rotWithShape="1">
          <a:blip r:embed="rId3">
            <a:alphaModFix amt="79998"/>
          </a:blip>
          <a:srcRect t="12286" b="3445"/>
          <a:stretch/>
        </p:blipFill>
        <p:spPr>
          <a:xfrm>
            <a:off x="0" y="0"/>
            <a:ext cx="9144000" cy="5143500"/>
          </a:xfrm>
          <a:prstGeom prst="rect">
            <a:avLst/>
          </a:prstGeom>
          <a:noFill/>
          <a:ln>
            <a:noFill/>
          </a:ln>
        </p:spPr>
      </p:pic>
      <p:sp>
        <p:nvSpPr>
          <p:cNvPr id="1796" name="Google Shape;1796;p159"/>
          <p:cNvSpPr txBox="1"/>
          <p:nvPr/>
        </p:nvSpPr>
        <p:spPr>
          <a:xfrm>
            <a:off x="-1633537" y="-1179512"/>
            <a:ext cx="185737" cy="30797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797" name="Google Shape;1797;p159"/>
          <p:cNvSpPr txBox="1"/>
          <p:nvPr/>
        </p:nvSpPr>
        <p:spPr>
          <a:xfrm>
            <a:off x="0" y="0"/>
            <a:ext cx="9144000" cy="5143500"/>
          </a:xfrm>
          <a:prstGeom prst="rect">
            <a:avLst/>
          </a:prstGeom>
          <a:solidFill>
            <a:srgbClr val="00253E">
              <a:alpha val="69411"/>
            </a:srgbClr>
          </a:solidFill>
          <a:ln>
            <a:noFill/>
          </a:ln>
          <a:effectLst>
            <a:outerShdw blurRad="63500" dist="23000" dir="5400000">
              <a:srgbClr val="808080">
                <a:alpha val="34117"/>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1798" name="Google Shape;1798;p159"/>
          <p:cNvSpPr txBox="1"/>
          <p:nvPr/>
        </p:nvSpPr>
        <p:spPr>
          <a:xfrm>
            <a:off x="1322816" y="1500981"/>
            <a:ext cx="6498367" cy="2044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FFFFFF"/>
              </a:buClr>
              <a:buSzPts val="3000"/>
              <a:buFont typeface="Proxima Nova"/>
              <a:buNone/>
            </a:pPr>
            <a:r>
              <a:rPr lang="en-US" sz="3000" b="1" i="1" u="none" dirty="0">
                <a:solidFill>
                  <a:srgbClr val="FFFFFF"/>
                </a:solidFill>
                <a:latin typeface="Proxima Nova"/>
                <a:ea typeface="Proxima Nova"/>
                <a:cs typeface="Proxima Nova"/>
                <a:sym typeface="Proxima Nova"/>
              </a:rPr>
              <a:t>Lab: </a:t>
            </a:r>
            <a:r>
              <a:rPr lang="en-US" sz="3000" b="1" i="0" u="none" dirty="0" smtClean="0">
                <a:solidFill>
                  <a:srgbClr val="FFFFFF"/>
                </a:solidFill>
                <a:latin typeface="Proxima Nova"/>
                <a:ea typeface="Proxima Nova"/>
                <a:cs typeface="Proxima Nova"/>
                <a:sym typeface="Proxima Nova"/>
              </a:rPr>
              <a:t>Working with Spring Cloud Configuration</a:t>
            </a:r>
          </a:p>
          <a:p>
            <a:pPr marL="0" marR="0" lvl="0" indent="0" algn="l" rtl="0">
              <a:lnSpc>
                <a:spcPct val="100000"/>
              </a:lnSpc>
              <a:spcBef>
                <a:spcPts val="0"/>
              </a:spcBef>
              <a:spcAft>
                <a:spcPts val="0"/>
              </a:spcAft>
              <a:buClr>
                <a:srgbClr val="FFFFFF"/>
              </a:buClr>
              <a:buSzPts val="3000"/>
              <a:buFont typeface="Proxima Nova"/>
              <a:buNone/>
            </a:pPr>
            <a:endParaRPr lang="en-IN" dirty="0" smtClean="0">
              <a:solidFill>
                <a:schemeClr val="bg1"/>
              </a:solidFill>
            </a:endParaRPr>
          </a:p>
          <a:p>
            <a:pPr marL="0" marR="0" lvl="0" indent="0" algn="l" rtl="0">
              <a:lnSpc>
                <a:spcPct val="100000"/>
              </a:lnSpc>
              <a:spcBef>
                <a:spcPts val="0"/>
              </a:spcBef>
              <a:spcAft>
                <a:spcPts val="0"/>
              </a:spcAft>
              <a:buClr>
                <a:srgbClr val="FFFFFF"/>
              </a:buClr>
              <a:buSzPts val="3000"/>
              <a:buFont typeface="Proxima Nova"/>
              <a:buNone/>
            </a:pPr>
            <a:r>
              <a:rPr lang="en-IN" dirty="0" smtClean="0">
                <a:solidFill>
                  <a:schemeClr val="bg1"/>
                </a:solidFill>
              </a:rPr>
              <a:t>Lab Guide:</a:t>
            </a:r>
          </a:p>
          <a:p>
            <a:pPr lvl="0">
              <a:buClr>
                <a:srgbClr val="FFFFFF"/>
              </a:buClr>
              <a:buSzPts val="3000"/>
            </a:pPr>
            <a:r>
              <a:rPr lang="en-IN" dirty="0">
                <a:solidFill>
                  <a:schemeClr val="bg1"/>
                </a:solidFill>
                <a:hlinkClick r:id="rId4"/>
              </a:rPr>
              <a:t>https://</a:t>
            </a:r>
            <a:r>
              <a:rPr lang="en-IN" dirty="0" smtClean="0">
                <a:solidFill>
                  <a:schemeClr val="bg1"/>
                </a:solidFill>
                <a:hlinkClick r:id="rId4"/>
              </a:rPr>
              <a:t>spring.io/guides/gs/centralized-configuration</a:t>
            </a:r>
            <a:r>
              <a:rPr lang="en-IN" dirty="0" smtClean="0">
                <a:solidFill>
                  <a:schemeClr val="bg1"/>
                </a:solidFill>
              </a:rPr>
              <a:t> </a:t>
            </a:r>
            <a:endParaRPr dirty="0">
              <a:solidFill>
                <a:schemeClr val="bg1"/>
              </a:solidFill>
            </a:endParaRPr>
          </a:p>
        </p:txBody>
      </p:sp>
      <p:grpSp>
        <p:nvGrpSpPr>
          <p:cNvPr id="1800" name="Google Shape;1800;p159"/>
          <p:cNvGrpSpPr/>
          <p:nvPr/>
        </p:nvGrpSpPr>
        <p:grpSpPr>
          <a:xfrm>
            <a:off x="1008062" y="1371600"/>
            <a:ext cx="4344987" cy="2303462"/>
            <a:chOff x="0" y="0"/>
            <a:chExt cx="2147483647" cy="2147483647"/>
          </a:xfrm>
        </p:grpSpPr>
        <p:cxnSp>
          <p:nvCxnSpPr>
            <p:cNvPr id="1801" name="Google Shape;1801;p159"/>
            <p:cNvCxnSpPr/>
            <p:nvPr/>
          </p:nvCxnSpPr>
          <p:spPr>
            <a:xfrm>
              <a:off x="0" y="0"/>
              <a:ext cx="2147483647" cy="0"/>
            </a:xfrm>
            <a:prstGeom prst="straightConnector1">
              <a:avLst/>
            </a:prstGeom>
            <a:noFill/>
            <a:ln w="38100" cap="flat" cmpd="sng">
              <a:solidFill>
                <a:schemeClr val="lt2"/>
              </a:solidFill>
              <a:prstDash val="solid"/>
              <a:miter lim="800000"/>
              <a:headEnd type="none" w="med" len="med"/>
              <a:tailEnd type="none" w="med" len="med"/>
            </a:ln>
          </p:spPr>
        </p:cxnSp>
        <p:cxnSp>
          <p:nvCxnSpPr>
            <p:cNvPr id="1802" name="Google Shape;1802;p159"/>
            <p:cNvCxnSpPr/>
            <p:nvPr/>
          </p:nvCxnSpPr>
          <p:spPr>
            <a:xfrm>
              <a:off x="0" y="2147483647"/>
              <a:ext cx="2147483647" cy="0"/>
            </a:xfrm>
            <a:prstGeom prst="straightConnector1">
              <a:avLst/>
            </a:prstGeom>
            <a:noFill/>
            <a:ln w="38100" cap="flat" cmpd="sng">
              <a:solidFill>
                <a:schemeClr val="lt2"/>
              </a:solidFill>
              <a:prstDash val="solid"/>
              <a:miter lim="800000"/>
              <a:headEnd type="none" w="med" len="med"/>
              <a:tailEnd type="none" w="med" len="med"/>
            </a:ln>
          </p:spPr>
        </p:cxnSp>
      </p:grpSp>
    </p:spTree>
    <p:extLst>
      <p:ext uri="{BB962C8B-B14F-4D97-AF65-F5344CB8AC3E}">
        <p14:creationId xmlns:p14="http://schemas.microsoft.com/office/powerpoint/2010/main" val="41353582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66"/>
        <p:cNvGrpSpPr/>
        <p:nvPr/>
      </p:nvGrpSpPr>
      <p:grpSpPr>
        <a:xfrm>
          <a:off x="0" y="0"/>
          <a:ext cx="0" cy="0"/>
          <a:chOff x="0" y="0"/>
          <a:chExt cx="0" cy="0"/>
        </a:xfrm>
      </p:grpSpPr>
      <p:sp>
        <p:nvSpPr>
          <p:cNvPr id="1367" name="Google Shape;1367;p115"/>
          <p:cNvSpPr txBox="1">
            <a:spLocks noGrp="1"/>
          </p:cNvSpPr>
          <p:nvPr>
            <p:ph type="title"/>
          </p:nvPr>
        </p:nvSpPr>
        <p:spPr>
          <a:xfrm>
            <a:off x="193675" y="549275"/>
            <a:ext cx="2751000" cy="1474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253E"/>
              </a:buClr>
              <a:buSzPts val="2500"/>
              <a:buFont typeface="Proxima Nova"/>
              <a:buNone/>
            </a:pPr>
            <a:r>
              <a:rPr lang="en-US" sz="2500" b="1" i="0" u="none" strike="noStrike" cap="none" dirty="0">
                <a:solidFill>
                  <a:srgbClr val="00253E"/>
                </a:solidFill>
                <a:latin typeface="Proxima Nova"/>
                <a:ea typeface="Proxima Nova"/>
                <a:cs typeface="Proxima Nova"/>
                <a:sym typeface="Proxima Nova"/>
              </a:rPr>
              <a:t>Objectives</a:t>
            </a:r>
            <a:endParaRPr dirty="0"/>
          </a:p>
        </p:txBody>
      </p:sp>
      <p:sp>
        <p:nvSpPr>
          <p:cNvPr id="1368" name="Google Shape;1368;p115"/>
          <p:cNvSpPr txBox="1">
            <a:spLocks noGrp="1"/>
          </p:cNvSpPr>
          <p:nvPr>
            <p:ph type="subTitle" idx="1"/>
          </p:nvPr>
        </p:nvSpPr>
        <p:spPr>
          <a:xfrm>
            <a:off x="193675" y="2274888"/>
            <a:ext cx="2751000" cy="1493700"/>
          </a:xfrm>
          <a:prstGeom prst="rect">
            <a:avLst/>
          </a:prstGeom>
          <a:noFill/>
          <a:ln>
            <a:noFill/>
          </a:ln>
        </p:spPr>
        <p:txBody>
          <a:bodyPr spcFirstLastPara="1" wrap="square" lIns="91425" tIns="91425" rIns="91425" bIns="91425" anchor="t" anchorCtr="0">
            <a:noAutofit/>
          </a:bodyPr>
          <a:lstStyle/>
          <a:p>
            <a:pPr marL="0" marR="0" lvl="0" indent="0" algn="l" rtl="0">
              <a:lnSpc>
                <a:spcPct val="110000"/>
              </a:lnSpc>
              <a:spcBef>
                <a:spcPts val="0"/>
              </a:spcBef>
              <a:spcAft>
                <a:spcPts val="0"/>
              </a:spcAft>
              <a:buClr>
                <a:srgbClr val="000000"/>
              </a:buClr>
              <a:buSzPts val="2000"/>
              <a:buFont typeface="Arial"/>
              <a:buNone/>
            </a:pPr>
            <a:r>
              <a:rPr lang="en-US" sz="1300" b="0" i="0" u="none" strike="noStrike" cap="none">
                <a:solidFill>
                  <a:schemeClr val="dk1"/>
                </a:solidFill>
                <a:latin typeface="Proxima Nova"/>
                <a:ea typeface="Proxima Nova"/>
                <a:cs typeface="Proxima Nova"/>
                <a:sym typeface="Proxima Nova"/>
              </a:rPr>
              <a:t>After completing this lesson, you should be able to do the follo</a:t>
            </a:r>
            <a:r>
              <a:rPr lang="en-US" sz="1300">
                <a:solidFill>
                  <a:schemeClr val="dk1"/>
                </a:solidFill>
              </a:rPr>
              <a:t>wing</a:t>
            </a:r>
            <a:endParaRPr sz="1300">
              <a:solidFill>
                <a:schemeClr val="dk1"/>
              </a:solidFill>
            </a:endParaRPr>
          </a:p>
        </p:txBody>
      </p:sp>
      <p:sp>
        <p:nvSpPr>
          <p:cNvPr id="1369" name="Google Shape;1369;p115"/>
          <p:cNvSpPr txBox="1">
            <a:spLocks noGrp="1"/>
          </p:cNvSpPr>
          <p:nvPr>
            <p:ph type="body" idx="2"/>
          </p:nvPr>
        </p:nvSpPr>
        <p:spPr>
          <a:xfrm>
            <a:off x="3454400" y="549275"/>
            <a:ext cx="5403900" cy="4121100"/>
          </a:xfrm>
          <a:prstGeom prst="rect">
            <a:avLst/>
          </a:prstGeom>
          <a:noFill/>
          <a:ln>
            <a:noFill/>
          </a:ln>
        </p:spPr>
        <p:txBody>
          <a:bodyPr spcFirstLastPara="1" wrap="square" lIns="91425" tIns="91425" rIns="91425" bIns="91425" anchor="t" anchorCtr="0">
            <a:noAutofit/>
          </a:bodyPr>
          <a:lstStyle/>
          <a:p>
            <a:pPr marL="457200" lvl="0" indent="-304800" algn="l" rtl="0">
              <a:spcBef>
                <a:spcPts val="0"/>
              </a:spcBef>
              <a:spcAft>
                <a:spcPts val="0"/>
              </a:spcAft>
              <a:buClr>
                <a:srgbClr val="138B7C"/>
              </a:buClr>
              <a:buSzPts val="1600"/>
              <a:buFont typeface="Proxima Nova"/>
              <a:buChar char="●"/>
            </a:pPr>
            <a:r>
              <a:rPr lang="en-US" dirty="0">
                <a:solidFill>
                  <a:srgbClr val="00253E"/>
                </a:solidFill>
              </a:rPr>
              <a:t>Introduce </a:t>
            </a:r>
            <a:r>
              <a:rPr lang="en-IN" dirty="0" smtClean="0">
                <a:solidFill>
                  <a:srgbClr val="00253E"/>
                </a:solidFill>
              </a:rPr>
              <a:t>Spring Cloud </a:t>
            </a:r>
            <a:r>
              <a:rPr lang="en-IN" dirty="0" err="1" smtClean="0">
                <a:solidFill>
                  <a:srgbClr val="00253E"/>
                </a:solidFill>
              </a:rPr>
              <a:t>Config</a:t>
            </a:r>
            <a:endParaRPr dirty="0">
              <a:solidFill>
                <a:srgbClr val="00253E"/>
              </a:solidFill>
            </a:endParaRPr>
          </a:p>
          <a:p>
            <a:pPr marL="457200" lvl="0" indent="-304800" algn="l" rtl="0">
              <a:spcBef>
                <a:spcPts val="0"/>
              </a:spcBef>
              <a:spcAft>
                <a:spcPts val="0"/>
              </a:spcAft>
              <a:buClr>
                <a:srgbClr val="138B7C"/>
              </a:buClr>
              <a:buSzPts val="1600"/>
              <a:buFont typeface="Proxima Nova"/>
              <a:buChar char="●"/>
            </a:pPr>
            <a:r>
              <a:rPr lang="en-IN" dirty="0" smtClean="0">
                <a:solidFill>
                  <a:srgbClr val="00253E"/>
                </a:solidFill>
              </a:rPr>
              <a:t>Understand the requirements for connecting and mapping the documents</a:t>
            </a:r>
            <a:endParaRPr sz="2200" dirty="0">
              <a:solidFill>
                <a:srgbClr val="00253E"/>
              </a:solidFill>
            </a:endParaRPr>
          </a:p>
          <a:p>
            <a:pPr marL="457200" marR="0" lvl="0" indent="-203200" algn="l" rtl="0">
              <a:lnSpc>
                <a:spcPct val="100000"/>
              </a:lnSpc>
              <a:spcBef>
                <a:spcPts val="0"/>
              </a:spcBef>
              <a:spcAft>
                <a:spcPts val="0"/>
              </a:spcAft>
              <a:buClr>
                <a:srgbClr val="138B7C"/>
              </a:buClr>
              <a:buSzPts val="2000"/>
              <a:buFont typeface="Proxima Nova"/>
              <a:buNone/>
            </a:pPr>
            <a:endParaRPr sz="2400" b="0" i="0" u="none" strike="noStrike" cap="none" dirty="0">
              <a:solidFill>
                <a:srgbClr val="00253E"/>
              </a:solidFill>
              <a:latin typeface="Proxima Nova"/>
              <a:ea typeface="Proxima Nova"/>
              <a:cs typeface="Proxima Nova"/>
              <a:sym typeface="Proxima Nova"/>
            </a:endParaRPr>
          </a:p>
        </p:txBody>
      </p:sp>
      <p:sp>
        <p:nvSpPr>
          <p:cNvPr id="1370" name="Google Shape;1370;p115"/>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82"/>
        <p:cNvGrpSpPr/>
        <p:nvPr/>
      </p:nvGrpSpPr>
      <p:grpSpPr>
        <a:xfrm>
          <a:off x="0" y="0"/>
          <a:ext cx="0" cy="0"/>
          <a:chOff x="0" y="0"/>
          <a:chExt cx="0" cy="0"/>
        </a:xfrm>
      </p:grpSpPr>
      <p:sp>
        <p:nvSpPr>
          <p:cNvPr id="1383" name="Google Shape;1383;p117"/>
          <p:cNvSpPr txBox="1">
            <a:spLocks noGrp="1"/>
          </p:cNvSpPr>
          <p:nvPr>
            <p:ph type="title"/>
          </p:nvPr>
        </p:nvSpPr>
        <p:spPr>
          <a:xfrm>
            <a:off x="192087" y="150812"/>
            <a:ext cx="8662987" cy="393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500"/>
              <a:buFont typeface="Arial"/>
              <a:buNone/>
            </a:pPr>
            <a:r>
              <a:rPr lang="en-US" dirty="0" smtClean="0">
                <a:solidFill>
                  <a:srgbClr val="00253E"/>
                </a:solidFill>
              </a:rPr>
              <a:t>Spring Cloud </a:t>
            </a:r>
            <a:r>
              <a:rPr lang="en-US" dirty="0" err="1" smtClean="0">
                <a:solidFill>
                  <a:srgbClr val="00253E"/>
                </a:solidFill>
              </a:rPr>
              <a:t>Config</a:t>
            </a:r>
            <a:endParaRPr dirty="0"/>
          </a:p>
        </p:txBody>
      </p:sp>
      <p:sp>
        <p:nvSpPr>
          <p:cNvPr id="1384" name="Google Shape;1384;p117"/>
          <p:cNvSpPr txBox="1">
            <a:spLocks noGrp="1"/>
          </p:cNvSpPr>
          <p:nvPr>
            <p:ph type="body" idx="1"/>
          </p:nvPr>
        </p:nvSpPr>
        <p:spPr>
          <a:xfrm>
            <a:off x="730122" y="686261"/>
            <a:ext cx="8101012" cy="3770312"/>
          </a:xfrm>
          <a:prstGeom prst="rect">
            <a:avLst/>
          </a:prstGeom>
          <a:noFill/>
          <a:ln>
            <a:noFill/>
          </a:ln>
        </p:spPr>
        <p:txBody>
          <a:bodyPr spcFirstLastPara="1" wrap="square" lIns="91425" tIns="45700" rIns="91425" bIns="45700" anchor="t" anchorCtr="0">
            <a:noAutofit/>
          </a:bodyPr>
          <a:lstStyle/>
          <a:p>
            <a:pPr marL="354013" indent="-342900" algn="just">
              <a:spcBef>
                <a:spcPts val="200"/>
              </a:spcBef>
            </a:pPr>
            <a:r>
              <a:rPr lang="en-US" dirty="0"/>
              <a:t>Spring Cloud </a:t>
            </a:r>
            <a:r>
              <a:rPr lang="en-US" dirty="0" err="1"/>
              <a:t>Config</a:t>
            </a:r>
            <a:r>
              <a:rPr lang="en-US" dirty="0"/>
              <a:t> provides server and client-side support for externalized configuration in a distributed system. </a:t>
            </a:r>
            <a:endParaRPr lang="en-US" dirty="0" smtClean="0"/>
          </a:p>
          <a:p>
            <a:pPr marL="354013" indent="-342900" algn="just">
              <a:spcBef>
                <a:spcPts val="200"/>
              </a:spcBef>
            </a:pPr>
            <a:r>
              <a:rPr lang="en-US" dirty="0" smtClean="0"/>
              <a:t>With </a:t>
            </a:r>
            <a:r>
              <a:rPr lang="en-US" dirty="0"/>
              <a:t>the </a:t>
            </a:r>
            <a:r>
              <a:rPr lang="en-US" dirty="0" err="1"/>
              <a:t>Config</a:t>
            </a:r>
            <a:r>
              <a:rPr lang="en-US" dirty="0"/>
              <a:t> Server you have a central place to manage external properties for applications across all environments. </a:t>
            </a:r>
            <a:endParaRPr lang="en-US" dirty="0" smtClean="0"/>
          </a:p>
          <a:p>
            <a:pPr marL="354013" indent="-342900" algn="just">
              <a:spcBef>
                <a:spcPts val="200"/>
              </a:spcBef>
            </a:pPr>
            <a:r>
              <a:rPr lang="en-US" dirty="0" smtClean="0"/>
              <a:t>The </a:t>
            </a:r>
            <a:r>
              <a:rPr lang="en-US" dirty="0"/>
              <a:t>concepts on both client and server map identically to the Spring Environment and </a:t>
            </a:r>
            <a:r>
              <a:rPr lang="en-US" dirty="0" err="1"/>
              <a:t>PropertySource</a:t>
            </a:r>
            <a:r>
              <a:rPr lang="en-US" dirty="0"/>
              <a:t> abstractions, so they fit very well with Spring applications, but can be used with any application running in any language. </a:t>
            </a:r>
            <a:endParaRPr dirty="0"/>
          </a:p>
        </p:txBody>
      </p:sp>
      <p:sp>
        <p:nvSpPr>
          <p:cNvPr id="1385" name="Google Shape;1385;p117"/>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82"/>
        <p:cNvGrpSpPr/>
        <p:nvPr/>
      </p:nvGrpSpPr>
      <p:grpSpPr>
        <a:xfrm>
          <a:off x="0" y="0"/>
          <a:ext cx="0" cy="0"/>
          <a:chOff x="0" y="0"/>
          <a:chExt cx="0" cy="0"/>
        </a:xfrm>
      </p:grpSpPr>
      <p:sp>
        <p:nvSpPr>
          <p:cNvPr id="1383" name="Google Shape;1383;p117"/>
          <p:cNvSpPr txBox="1">
            <a:spLocks noGrp="1"/>
          </p:cNvSpPr>
          <p:nvPr>
            <p:ph type="title"/>
          </p:nvPr>
        </p:nvSpPr>
        <p:spPr>
          <a:xfrm>
            <a:off x="192087" y="150812"/>
            <a:ext cx="8662987" cy="393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500"/>
              <a:buFont typeface="Arial"/>
              <a:buNone/>
            </a:pPr>
            <a:r>
              <a:rPr lang="en-US" dirty="0" smtClean="0">
                <a:solidFill>
                  <a:srgbClr val="00253E"/>
                </a:solidFill>
              </a:rPr>
              <a:t>Spring Cloud </a:t>
            </a:r>
            <a:r>
              <a:rPr lang="en-US" dirty="0" err="1" smtClean="0">
                <a:solidFill>
                  <a:srgbClr val="00253E"/>
                </a:solidFill>
              </a:rPr>
              <a:t>Config</a:t>
            </a:r>
            <a:endParaRPr dirty="0"/>
          </a:p>
        </p:txBody>
      </p:sp>
      <p:sp>
        <p:nvSpPr>
          <p:cNvPr id="1384" name="Google Shape;1384;p117"/>
          <p:cNvSpPr txBox="1">
            <a:spLocks noGrp="1"/>
          </p:cNvSpPr>
          <p:nvPr>
            <p:ph type="body" idx="1"/>
          </p:nvPr>
        </p:nvSpPr>
        <p:spPr>
          <a:xfrm>
            <a:off x="730122" y="686261"/>
            <a:ext cx="8101012" cy="3770312"/>
          </a:xfrm>
          <a:prstGeom prst="rect">
            <a:avLst/>
          </a:prstGeom>
          <a:noFill/>
          <a:ln>
            <a:noFill/>
          </a:ln>
        </p:spPr>
        <p:txBody>
          <a:bodyPr spcFirstLastPara="1" wrap="square" lIns="91425" tIns="45700" rIns="91425" bIns="45700" anchor="t" anchorCtr="0">
            <a:noAutofit/>
          </a:bodyPr>
          <a:lstStyle/>
          <a:p>
            <a:pPr marL="354013" indent="-342900" algn="just">
              <a:spcBef>
                <a:spcPts val="200"/>
              </a:spcBef>
            </a:pPr>
            <a:r>
              <a:rPr lang="en-US" dirty="0" smtClean="0"/>
              <a:t>As </a:t>
            </a:r>
            <a:r>
              <a:rPr lang="en-US" dirty="0"/>
              <a:t>an application moves through the deployment pipeline from dev to test and into production you can manage the configuration between those environments and be certain that applications have everything they need to run when they migrate. </a:t>
            </a:r>
            <a:endParaRPr lang="en-US" dirty="0" smtClean="0"/>
          </a:p>
          <a:p>
            <a:pPr marL="354013" indent="-342900" algn="just">
              <a:spcBef>
                <a:spcPts val="200"/>
              </a:spcBef>
            </a:pPr>
            <a:r>
              <a:rPr lang="en-US" dirty="0" smtClean="0"/>
              <a:t>The </a:t>
            </a:r>
            <a:r>
              <a:rPr lang="en-US" dirty="0"/>
              <a:t>default implementation of the server storage backend uses </a:t>
            </a:r>
            <a:r>
              <a:rPr lang="en-US" dirty="0" err="1"/>
              <a:t>git</a:t>
            </a:r>
            <a:r>
              <a:rPr lang="en-US" dirty="0"/>
              <a:t> so it easily supports labelled versions of configuration environments, as well as being accessible to a wide range of tooling for managing the content. </a:t>
            </a:r>
            <a:endParaRPr lang="en-US" dirty="0" smtClean="0"/>
          </a:p>
          <a:p>
            <a:pPr marL="354013" indent="-342900" algn="just">
              <a:spcBef>
                <a:spcPts val="200"/>
              </a:spcBef>
            </a:pPr>
            <a:r>
              <a:rPr lang="en-US" dirty="0" smtClean="0"/>
              <a:t>It </a:t>
            </a:r>
            <a:r>
              <a:rPr lang="en-US" dirty="0"/>
              <a:t>is easy to add alternative implementations and plug them in with Spring configuration.</a:t>
            </a:r>
            <a:endParaRPr dirty="0"/>
          </a:p>
        </p:txBody>
      </p:sp>
      <p:sp>
        <p:nvSpPr>
          <p:cNvPr id="1385" name="Google Shape;1385;p117"/>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US"/>
              <a:t>4</a:t>
            </a:fld>
            <a:endParaRPr/>
          </a:p>
        </p:txBody>
      </p:sp>
    </p:spTree>
    <p:extLst>
      <p:ext uri="{BB962C8B-B14F-4D97-AF65-F5344CB8AC3E}">
        <p14:creationId xmlns:p14="http://schemas.microsoft.com/office/powerpoint/2010/main" val="41492365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82"/>
        <p:cNvGrpSpPr/>
        <p:nvPr/>
      </p:nvGrpSpPr>
      <p:grpSpPr>
        <a:xfrm>
          <a:off x="0" y="0"/>
          <a:ext cx="0" cy="0"/>
          <a:chOff x="0" y="0"/>
          <a:chExt cx="0" cy="0"/>
        </a:xfrm>
      </p:grpSpPr>
      <p:sp>
        <p:nvSpPr>
          <p:cNvPr id="1383" name="Google Shape;1383;p117"/>
          <p:cNvSpPr txBox="1">
            <a:spLocks noGrp="1"/>
          </p:cNvSpPr>
          <p:nvPr>
            <p:ph type="title"/>
          </p:nvPr>
        </p:nvSpPr>
        <p:spPr>
          <a:xfrm>
            <a:off x="192087" y="150812"/>
            <a:ext cx="8662987" cy="393700"/>
          </a:xfrm>
          <a:prstGeom prst="rect">
            <a:avLst/>
          </a:prstGeom>
          <a:noFill/>
          <a:ln>
            <a:noFill/>
          </a:ln>
        </p:spPr>
        <p:txBody>
          <a:bodyPr spcFirstLastPara="1" wrap="square" lIns="91425" tIns="91425" rIns="91425" bIns="91425" anchor="t" anchorCtr="0">
            <a:noAutofit/>
          </a:bodyPr>
          <a:lstStyle/>
          <a:p>
            <a:pPr lvl="0">
              <a:lnSpc>
                <a:spcPct val="100000"/>
              </a:lnSpc>
            </a:pPr>
            <a:r>
              <a:rPr lang="en-US" dirty="0" smtClean="0">
                <a:solidFill>
                  <a:srgbClr val="00253E"/>
                </a:solidFill>
              </a:rPr>
              <a:t>Spring Cloud </a:t>
            </a:r>
            <a:r>
              <a:rPr lang="en-US" dirty="0" err="1" smtClean="0">
                <a:solidFill>
                  <a:srgbClr val="00253E"/>
                </a:solidFill>
              </a:rPr>
              <a:t>Config</a:t>
            </a:r>
            <a:r>
              <a:rPr lang="en-US" dirty="0" smtClean="0">
                <a:solidFill>
                  <a:srgbClr val="00253E"/>
                </a:solidFill>
              </a:rPr>
              <a:t> Features</a:t>
            </a:r>
            <a:br>
              <a:rPr lang="en-US" dirty="0" smtClean="0">
                <a:solidFill>
                  <a:srgbClr val="00253E"/>
                </a:solidFill>
              </a:rPr>
            </a:br>
            <a:endParaRPr dirty="0"/>
          </a:p>
        </p:txBody>
      </p:sp>
      <p:sp>
        <p:nvSpPr>
          <p:cNvPr id="1384" name="Google Shape;1384;p117"/>
          <p:cNvSpPr txBox="1">
            <a:spLocks noGrp="1"/>
          </p:cNvSpPr>
          <p:nvPr>
            <p:ph type="body" idx="1"/>
          </p:nvPr>
        </p:nvSpPr>
        <p:spPr>
          <a:xfrm>
            <a:off x="730122" y="1037967"/>
            <a:ext cx="8101012" cy="3418605"/>
          </a:xfrm>
          <a:prstGeom prst="rect">
            <a:avLst/>
          </a:prstGeom>
          <a:noFill/>
          <a:ln>
            <a:noFill/>
          </a:ln>
        </p:spPr>
        <p:txBody>
          <a:bodyPr spcFirstLastPara="1" wrap="square" lIns="91425" tIns="45700" rIns="91425" bIns="45700" anchor="t" anchorCtr="0">
            <a:noAutofit/>
          </a:bodyPr>
          <a:lstStyle/>
          <a:p>
            <a:pPr marL="296863" indent="-285750" algn="just">
              <a:spcBef>
                <a:spcPts val="200"/>
              </a:spcBef>
            </a:pPr>
            <a:r>
              <a:rPr lang="en-US" sz="1800" dirty="0"/>
              <a:t>Spring Cloud </a:t>
            </a:r>
            <a:r>
              <a:rPr lang="en-US" sz="1800" dirty="0" err="1"/>
              <a:t>Config</a:t>
            </a:r>
            <a:r>
              <a:rPr lang="en-US" sz="1800" dirty="0"/>
              <a:t> Server features</a:t>
            </a:r>
            <a:r>
              <a:rPr lang="en-US" sz="1800" dirty="0" smtClean="0"/>
              <a:t>:</a:t>
            </a:r>
            <a:endParaRPr lang="en-US" sz="1800" dirty="0"/>
          </a:p>
          <a:p>
            <a:pPr marL="754063" lvl="1" indent="-285750" algn="just"/>
            <a:r>
              <a:rPr lang="en-US" sz="1600" dirty="0"/>
              <a:t>    HTTP, resource-based API for external configuration (name-value pairs, or equivalent YAML content</a:t>
            </a:r>
            <a:r>
              <a:rPr lang="en-US" sz="1600" dirty="0" smtClean="0"/>
              <a:t>)</a:t>
            </a:r>
            <a:endParaRPr lang="en-US" sz="1600" dirty="0"/>
          </a:p>
          <a:p>
            <a:pPr marL="754063" lvl="1" indent="-285750" algn="just"/>
            <a:r>
              <a:rPr lang="en-US" sz="1600" dirty="0"/>
              <a:t>    Encrypt and decrypt property values (symmetric or asymmetric</a:t>
            </a:r>
            <a:r>
              <a:rPr lang="en-US" sz="1600" dirty="0" smtClean="0"/>
              <a:t>)</a:t>
            </a:r>
            <a:endParaRPr lang="en-US" sz="1600" dirty="0"/>
          </a:p>
          <a:p>
            <a:pPr marL="754063" lvl="1" indent="-285750" algn="just"/>
            <a:r>
              <a:rPr lang="en-US" sz="1600" dirty="0"/>
              <a:t>    Embeddable easily in a Spring Boot application using @</a:t>
            </a:r>
            <a:r>
              <a:rPr lang="en-US" sz="1600" dirty="0" err="1" smtClean="0"/>
              <a:t>EnableConfigServer</a:t>
            </a:r>
            <a:endParaRPr lang="en-US" sz="1600" dirty="0" smtClean="0"/>
          </a:p>
          <a:p>
            <a:pPr marL="296863" indent="-285750" algn="just">
              <a:spcBef>
                <a:spcPts val="200"/>
              </a:spcBef>
            </a:pPr>
            <a:endParaRPr lang="en-US" sz="1800" dirty="0"/>
          </a:p>
          <a:p>
            <a:pPr marL="296863" indent="-285750" algn="just">
              <a:spcBef>
                <a:spcPts val="200"/>
              </a:spcBef>
            </a:pPr>
            <a:r>
              <a:rPr lang="en-US" sz="1800" dirty="0" err="1"/>
              <a:t>Config</a:t>
            </a:r>
            <a:r>
              <a:rPr lang="en-US" sz="1800" dirty="0"/>
              <a:t> Client features (for Spring applications</a:t>
            </a:r>
            <a:r>
              <a:rPr lang="en-US" sz="1800" dirty="0" smtClean="0"/>
              <a:t>):</a:t>
            </a:r>
            <a:endParaRPr lang="en-US" sz="1800" dirty="0"/>
          </a:p>
          <a:p>
            <a:pPr marL="754063" lvl="1" indent="-285750" algn="just"/>
            <a:r>
              <a:rPr lang="en-US" sz="1600" dirty="0"/>
              <a:t>    Bind to the </a:t>
            </a:r>
            <a:r>
              <a:rPr lang="en-US" sz="1600" dirty="0" err="1"/>
              <a:t>Config</a:t>
            </a:r>
            <a:r>
              <a:rPr lang="en-US" sz="1600" dirty="0"/>
              <a:t> Server and initialize Spring Environment with remote property </a:t>
            </a:r>
            <a:r>
              <a:rPr lang="en-US" sz="1600" dirty="0" smtClean="0"/>
              <a:t>sources</a:t>
            </a:r>
            <a:endParaRPr lang="en-US" sz="1600" dirty="0"/>
          </a:p>
          <a:p>
            <a:pPr marL="754063" lvl="1" indent="-285750" algn="just"/>
            <a:r>
              <a:rPr lang="en-US" sz="1600" dirty="0"/>
              <a:t>    Encrypt and decrypt property values (symmetric or asymmetric)</a:t>
            </a:r>
          </a:p>
        </p:txBody>
      </p:sp>
      <p:sp>
        <p:nvSpPr>
          <p:cNvPr id="1385" name="Google Shape;1385;p117"/>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US"/>
              <a:t>5</a:t>
            </a:fld>
            <a:endParaRPr/>
          </a:p>
        </p:txBody>
      </p:sp>
    </p:spTree>
    <p:extLst>
      <p:ext uri="{BB962C8B-B14F-4D97-AF65-F5344CB8AC3E}">
        <p14:creationId xmlns:p14="http://schemas.microsoft.com/office/powerpoint/2010/main" val="28215543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82"/>
        <p:cNvGrpSpPr/>
        <p:nvPr/>
      </p:nvGrpSpPr>
      <p:grpSpPr>
        <a:xfrm>
          <a:off x="0" y="0"/>
          <a:ext cx="0" cy="0"/>
          <a:chOff x="0" y="0"/>
          <a:chExt cx="0" cy="0"/>
        </a:xfrm>
      </p:grpSpPr>
      <p:sp>
        <p:nvSpPr>
          <p:cNvPr id="1383" name="Google Shape;1383;p117"/>
          <p:cNvSpPr txBox="1">
            <a:spLocks noGrp="1"/>
          </p:cNvSpPr>
          <p:nvPr>
            <p:ph type="title"/>
          </p:nvPr>
        </p:nvSpPr>
        <p:spPr>
          <a:xfrm>
            <a:off x="192087" y="150812"/>
            <a:ext cx="8662987" cy="393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500"/>
              <a:buFont typeface="Arial"/>
              <a:buNone/>
            </a:pPr>
            <a:r>
              <a:rPr lang="en-US" dirty="0" smtClean="0">
                <a:solidFill>
                  <a:srgbClr val="00253E"/>
                </a:solidFill>
              </a:rPr>
              <a:t>Spring Cloud </a:t>
            </a:r>
            <a:r>
              <a:rPr lang="en-US" dirty="0" err="1" smtClean="0">
                <a:solidFill>
                  <a:srgbClr val="00253E"/>
                </a:solidFill>
              </a:rPr>
              <a:t>Config</a:t>
            </a:r>
            <a:r>
              <a:rPr lang="en-US" dirty="0" smtClean="0">
                <a:solidFill>
                  <a:srgbClr val="00253E"/>
                </a:solidFill>
              </a:rPr>
              <a:t> – why configuration management is important</a:t>
            </a:r>
            <a:endParaRPr dirty="0"/>
          </a:p>
        </p:txBody>
      </p:sp>
      <p:sp>
        <p:nvSpPr>
          <p:cNvPr id="1384" name="Google Shape;1384;p117"/>
          <p:cNvSpPr txBox="1">
            <a:spLocks noGrp="1"/>
          </p:cNvSpPr>
          <p:nvPr>
            <p:ph type="body" idx="1"/>
          </p:nvPr>
        </p:nvSpPr>
        <p:spPr>
          <a:xfrm>
            <a:off x="730122" y="897923"/>
            <a:ext cx="8101012" cy="3558649"/>
          </a:xfrm>
          <a:prstGeom prst="rect">
            <a:avLst/>
          </a:prstGeom>
          <a:noFill/>
          <a:ln>
            <a:noFill/>
          </a:ln>
        </p:spPr>
        <p:txBody>
          <a:bodyPr spcFirstLastPara="1" wrap="square" lIns="91425" tIns="45700" rIns="91425" bIns="45700" anchor="t" anchorCtr="0">
            <a:noAutofit/>
          </a:bodyPr>
          <a:lstStyle/>
          <a:p>
            <a:r>
              <a:rPr lang="en-US" dirty="0"/>
              <a:t>Spring Cloud applications, especially those built on microservices architecture, rely heavily on configuration management for a number of reasons</a:t>
            </a:r>
            <a:r>
              <a:rPr lang="en-US" dirty="0" smtClean="0"/>
              <a:t>:</a:t>
            </a:r>
            <a:endParaRPr lang="en-US" dirty="0"/>
          </a:p>
          <a:p>
            <a:pPr lvl="1"/>
            <a:r>
              <a:rPr lang="en-US" dirty="0"/>
              <a:t>Centralized </a:t>
            </a:r>
            <a:r>
              <a:rPr lang="en-US" dirty="0" smtClean="0"/>
              <a:t>Configuration</a:t>
            </a:r>
            <a:endParaRPr lang="en-US" dirty="0"/>
          </a:p>
          <a:p>
            <a:pPr lvl="1"/>
            <a:r>
              <a:rPr lang="en-US" dirty="0"/>
              <a:t>Environmental </a:t>
            </a:r>
            <a:r>
              <a:rPr lang="en-US" dirty="0" smtClean="0"/>
              <a:t>Differences</a:t>
            </a:r>
          </a:p>
          <a:p>
            <a:pPr lvl="1"/>
            <a:r>
              <a:rPr lang="en-US" dirty="0" smtClean="0"/>
              <a:t>Dynamic Updates</a:t>
            </a:r>
          </a:p>
          <a:p>
            <a:pPr lvl="1"/>
            <a:r>
              <a:rPr lang="en-US" dirty="0" smtClean="0"/>
              <a:t>Version Control</a:t>
            </a:r>
            <a:endParaRPr lang="en-US" dirty="0"/>
          </a:p>
          <a:p>
            <a:pPr lvl="1"/>
            <a:r>
              <a:rPr lang="en-US" dirty="0" err="1"/>
              <a:t>Microservice</a:t>
            </a:r>
            <a:r>
              <a:rPr lang="en-US" dirty="0"/>
              <a:t> </a:t>
            </a:r>
            <a:r>
              <a:rPr lang="en-US" dirty="0" smtClean="0"/>
              <a:t>Isolation</a:t>
            </a:r>
            <a:endParaRPr lang="en-IN" dirty="0"/>
          </a:p>
        </p:txBody>
      </p:sp>
      <p:sp>
        <p:nvSpPr>
          <p:cNvPr id="1385" name="Google Shape;1385;p117"/>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US"/>
              <a:t>6</a:t>
            </a:fld>
            <a:endParaRPr/>
          </a:p>
        </p:txBody>
      </p:sp>
    </p:spTree>
    <p:extLst>
      <p:ext uri="{BB962C8B-B14F-4D97-AF65-F5344CB8AC3E}">
        <p14:creationId xmlns:p14="http://schemas.microsoft.com/office/powerpoint/2010/main" val="29107875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2"/>
        <p:cNvGrpSpPr/>
        <p:nvPr/>
      </p:nvGrpSpPr>
      <p:grpSpPr>
        <a:xfrm>
          <a:off x="0" y="0"/>
          <a:ext cx="0" cy="0"/>
          <a:chOff x="0" y="0"/>
          <a:chExt cx="0" cy="0"/>
        </a:xfrm>
      </p:grpSpPr>
      <p:sp>
        <p:nvSpPr>
          <p:cNvPr id="1383" name="Google Shape;1383;p117"/>
          <p:cNvSpPr txBox="1">
            <a:spLocks noGrp="1"/>
          </p:cNvSpPr>
          <p:nvPr>
            <p:ph type="title"/>
          </p:nvPr>
        </p:nvSpPr>
        <p:spPr>
          <a:xfrm>
            <a:off x="192087" y="150812"/>
            <a:ext cx="8662987" cy="393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500"/>
              <a:buFont typeface="Arial"/>
              <a:buNone/>
            </a:pPr>
            <a:r>
              <a:rPr lang="en-US" dirty="0" smtClean="0">
                <a:solidFill>
                  <a:srgbClr val="00253E"/>
                </a:solidFill>
              </a:rPr>
              <a:t>Challenges of Configuration management in microservices</a:t>
            </a:r>
            <a:endParaRPr dirty="0"/>
          </a:p>
        </p:txBody>
      </p:sp>
      <p:sp>
        <p:nvSpPr>
          <p:cNvPr id="1384" name="Google Shape;1384;p117"/>
          <p:cNvSpPr txBox="1">
            <a:spLocks noGrp="1"/>
          </p:cNvSpPr>
          <p:nvPr>
            <p:ph type="body" idx="1"/>
          </p:nvPr>
        </p:nvSpPr>
        <p:spPr>
          <a:xfrm>
            <a:off x="730122" y="686261"/>
            <a:ext cx="8101012" cy="3770312"/>
          </a:xfrm>
          <a:prstGeom prst="rect">
            <a:avLst/>
          </a:prstGeom>
          <a:noFill/>
          <a:ln>
            <a:noFill/>
          </a:ln>
        </p:spPr>
        <p:txBody>
          <a:bodyPr spcFirstLastPara="1" wrap="square" lIns="91425" tIns="45700" rIns="91425" bIns="45700" anchor="t" anchorCtr="0">
            <a:noAutofit/>
          </a:bodyPr>
          <a:lstStyle/>
          <a:p>
            <a:pPr marL="296863" indent="-285750" algn="just">
              <a:spcBef>
                <a:spcPts val="200"/>
              </a:spcBef>
            </a:pPr>
            <a:r>
              <a:rPr lang="en-US" sz="1800" dirty="0"/>
              <a:t>Even though configuration management is crucial for microservices, it comes with its own set of challenges</a:t>
            </a:r>
            <a:r>
              <a:rPr lang="en-US" sz="1800" dirty="0" smtClean="0"/>
              <a:t>:</a:t>
            </a:r>
            <a:endParaRPr lang="en-US" sz="1800" dirty="0"/>
          </a:p>
          <a:p>
            <a:pPr marL="754063" lvl="1" indent="-285750" algn="just"/>
            <a:r>
              <a:rPr lang="en-US" sz="1600" dirty="0"/>
              <a:t>    Increased </a:t>
            </a:r>
            <a:r>
              <a:rPr lang="en-US" sz="1600" dirty="0" smtClean="0"/>
              <a:t>Complexity</a:t>
            </a:r>
          </a:p>
          <a:p>
            <a:pPr marL="754063" lvl="1" indent="-285750" algn="just"/>
            <a:r>
              <a:rPr lang="en-US" sz="1600" dirty="0" smtClean="0"/>
              <a:t>    </a:t>
            </a:r>
            <a:r>
              <a:rPr lang="en-US" sz="1600" dirty="0"/>
              <a:t>Versioning and </a:t>
            </a:r>
            <a:r>
              <a:rPr lang="en-US" sz="1600" dirty="0" smtClean="0"/>
              <a:t>Consistency</a:t>
            </a:r>
          </a:p>
          <a:p>
            <a:pPr marL="754063" lvl="1" indent="-285750" algn="just"/>
            <a:r>
              <a:rPr lang="en-US" sz="1600" dirty="0" smtClean="0"/>
              <a:t>    </a:t>
            </a:r>
            <a:r>
              <a:rPr lang="en-US" sz="1600" dirty="0"/>
              <a:t>Security </a:t>
            </a:r>
            <a:r>
              <a:rPr lang="en-US" sz="1600" dirty="0" smtClean="0"/>
              <a:t>Concerns</a:t>
            </a:r>
            <a:endParaRPr lang="en-US" sz="1600" dirty="0"/>
          </a:p>
          <a:p>
            <a:pPr marL="754063" lvl="1" indent="-285750" algn="just"/>
            <a:r>
              <a:rPr lang="en-US" sz="1600" dirty="0"/>
              <a:t>    Secrecy </a:t>
            </a:r>
            <a:r>
              <a:rPr lang="en-US" sz="1600" dirty="0" smtClean="0"/>
              <a:t>Management</a:t>
            </a:r>
            <a:endParaRPr lang="en-US" sz="1600" dirty="0"/>
          </a:p>
          <a:p>
            <a:pPr marL="754063" lvl="1" indent="-285750" algn="just"/>
            <a:r>
              <a:rPr lang="en-US" sz="1600" dirty="0"/>
              <a:t>    Distributed System </a:t>
            </a:r>
            <a:r>
              <a:rPr lang="en-US" sz="1600" dirty="0" smtClean="0"/>
              <a:t>Issues</a:t>
            </a:r>
            <a:endParaRPr lang="en-US" dirty="0"/>
          </a:p>
        </p:txBody>
      </p:sp>
      <p:sp>
        <p:nvSpPr>
          <p:cNvPr id="1385" name="Google Shape;1385;p117"/>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US"/>
              <a:t>7</a:t>
            </a:fld>
            <a:endParaRPr/>
          </a:p>
        </p:txBody>
      </p:sp>
    </p:spTree>
    <p:extLst>
      <p:ext uri="{BB962C8B-B14F-4D97-AF65-F5344CB8AC3E}">
        <p14:creationId xmlns:p14="http://schemas.microsoft.com/office/powerpoint/2010/main" val="573046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82"/>
        <p:cNvGrpSpPr/>
        <p:nvPr/>
      </p:nvGrpSpPr>
      <p:grpSpPr>
        <a:xfrm>
          <a:off x="0" y="0"/>
          <a:ext cx="0" cy="0"/>
          <a:chOff x="0" y="0"/>
          <a:chExt cx="0" cy="0"/>
        </a:xfrm>
      </p:grpSpPr>
      <p:sp>
        <p:nvSpPr>
          <p:cNvPr id="1383" name="Google Shape;1383;p117"/>
          <p:cNvSpPr txBox="1">
            <a:spLocks noGrp="1"/>
          </p:cNvSpPr>
          <p:nvPr>
            <p:ph type="title"/>
          </p:nvPr>
        </p:nvSpPr>
        <p:spPr>
          <a:xfrm>
            <a:off x="192087" y="150812"/>
            <a:ext cx="8662987" cy="393700"/>
          </a:xfrm>
          <a:prstGeom prst="rect">
            <a:avLst/>
          </a:prstGeom>
          <a:noFill/>
          <a:ln>
            <a:noFill/>
          </a:ln>
        </p:spPr>
        <p:txBody>
          <a:bodyPr spcFirstLastPara="1" wrap="square" lIns="91425" tIns="91425" rIns="91425" bIns="91425" anchor="t" anchorCtr="0">
            <a:noAutofit/>
          </a:bodyPr>
          <a:lstStyle/>
          <a:p>
            <a:pPr lvl="0">
              <a:lnSpc>
                <a:spcPct val="100000"/>
              </a:lnSpc>
            </a:pPr>
            <a:r>
              <a:rPr lang="en-US" dirty="0">
                <a:solidFill>
                  <a:srgbClr val="00253E"/>
                </a:solidFill>
              </a:rPr>
              <a:t>Decouple Configuration from Application Code with Spring Cloud </a:t>
            </a:r>
            <a:r>
              <a:rPr lang="en-US" dirty="0" err="1">
                <a:solidFill>
                  <a:srgbClr val="00253E"/>
                </a:solidFill>
              </a:rPr>
              <a:t>Config</a:t>
            </a:r>
            <a:endParaRPr dirty="0"/>
          </a:p>
        </p:txBody>
      </p:sp>
      <p:sp>
        <p:nvSpPr>
          <p:cNvPr id="1384" name="Google Shape;1384;p117"/>
          <p:cNvSpPr txBox="1">
            <a:spLocks noGrp="1"/>
          </p:cNvSpPr>
          <p:nvPr>
            <p:ph type="body" idx="1"/>
          </p:nvPr>
        </p:nvSpPr>
        <p:spPr>
          <a:xfrm>
            <a:off x="730122" y="979539"/>
            <a:ext cx="8101012" cy="3770312"/>
          </a:xfrm>
          <a:prstGeom prst="rect">
            <a:avLst/>
          </a:prstGeom>
          <a:noFill/>
          <a:ln>
            <a:noFill/>
          </a:ln>
        </p:spPr>
        <p:txBody>
          <a:bodyPr spcFirstLastPara="1" wrap="square" lIns="91425" tIns="45700" rIns="91425" bIns="45700" anchor="t" anchorCtr="0">
            <a:noAutofit/>
          </a:bodyPr>
          <a:lstStyle/>
          <a:p>
            <a:pPr marL="296863" indent="-285750" algn="just">
              <a:spcBef>
                <a:spcPts val="200"/>
              </a:spcBef>
            </a:pPr>
            <a:r>
              <a:rPr lang="en-US" sz="1800" dirty="0"/>
              <a:t>Centralized configuration is a pattern where the configuration for all services is managed in a central repository. </a:t>
            </a:r>
            <a:endParaRPr lang="en-US" sz="1800" dirty="0" smtClean="0"/>
          </a:p>
          <a:p>
            <a:pPr marL="296863" indent="-285750" algn="just">
              <a:spcBef>
                <a:spcPts val="200"/>
              </a:spcBef>
            </a:pPr>
            <a:r>
              <a:rPr lang="en-US" sz="1800" dirty="0" smtClean="0"/>
              <a:t>Decoupling </a:t>
            </a:r>
            <a:r>
              <a:rPr lang="en-US" sz="1800" dirty="0"/>
              <a:t>configuration from services helps with easier organization and management of settings. This separation enables independent changes to configurations without the need to redeploy services.</a:t>
            </a:r>
            <a:endParaRPr lang="en-US" dirty="0"/>
          </a:p>
        </p:txBody>
      </p:sp>
      <p:sp>
        <p:nvSpPr>
          <p:cNvPr id="1385" name="Google Shape;1385;p117"/>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US"/>
              <a:t>8</a:t>
            </a:fld>
            <a:endParaRPr/>
          </a:p>
        </p:txBody>
      </p:sp>
      <p:pic>
        <p:nvPicPr>
          <p:cNvPr id="4" name="Picture 3"/>
          <p:cNvPicPr>
            <a:picLocks noChangeAspect="1"/>
          </p:cNvPicPr>
          <p:nvPr/>
        </p:nvPicPr>
        <p:blipFill>
          <a:blip r:embed="rId3"/>
          <a:stretch>
            <a:fillRect/>
          </a:stretch>
        </p:blipFill>
        <p:spPr>
          <a:xfrm>
            <a:off x="2859363" y="2558677"/>
            <a:ext cx="3450821" cy="2117033"/>
          </a:xfrm>
          <a:prstGeom prst="rect">
            <a:avLst/>
          </a:prstGeom>
        </p:spPr>
      </p:pic>
    </p:spTree>
    <p:extLst>
      <p:ext uri="{BB962C8B-B14F-4D97-AF65-F5344CB8AC3E}">
        <p14:creationId xmlns:p14="http://schemas.microsoft.com/office/powerpoint/2010/main" val="38026492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82"/>
        <p:cNvGrpSpPr/>
        <p:nvPr/>
      </p:nvGrpSpPr>
      <p:grpSpPr>
        <a:xfrm>
          <a:off x="0" y="0"/>
          <a:ext cx="0" cy="0"/>
          <a:chOff x="0" y="0"/>
          <a:chExt cx="0" cy="0"/>
        </a:xfrm>
      </p:grpSpPr>
      <p:sp>
        <p:nvSpPr>
          <p:cNvPr id="1383" name="Google Shape;1383;p117"/>
          <p:cNvSpPr txBox="1">
            <a:spLocks noGrp="1"/>
          </p:cNvSpPr>
          <p:nvPr>
            <p:ph type="title"/>
          </p:nvPr>
        </p:nvSpPr>
        <p:spPr>
          <a:xfrm>
            <a:off x="192087" y="150812"/>
            <a:ext cx="8662987" cy="393700"/>
          </a:xfrm>
          <a:prstGeom prst="rect">
            <a:avLst/>
          </a:prstGeom>
          <a:noFill/>
          <a:ln>
            <a:noFill/>
          </a:ln>
        </p:spPr>
        <p:txBody>
          <a:bodyPr spcFirstLastPara="1" wrap="square" lIns="91425" tIns="91425" rIns="91425" bIns="91425" anchor="t" anchorCtr="0">
            <a:noAutofit/>
          </a:bodyPr>
          <a:lstStyle/>
          <a:p>
            <a:pPr lvl="0">
              <a:lnSpc>
                <a:spcPct val="100000"/>
              </a:lnSpc>
            </a:pPr>
            <a:r>
              <a:rPr lang="en-US" dirty="0" smtClean="0">
                <a:solidFill>
                  <a:srgbClr val="00253E"/>
                </a:solidFill>
              </a:rPr>
              <a:t>Centralized Configuration Service</a:t>
            </a:r>
            <a:endParaRPr dirty="0"/>
          </a:p>
        </p:txBody>
      </p:sp>
      <p:pic>
        <p:nvPicPr>
          <p:cNvPr id="2" name="Picture 1"/>
          <p:cNvPicPr>
            <a:picLocks noChangeAspect="1"/>
          </p:cNvPicPr>
          <p:nvPr/>
        </p:nvPicPr>
        <p:blipFill>
          <a:blip r:embed="rId3"/>
          <a:stretch>
            <a:fillRect/>
          </a:stretch>
        </p:blipFill>
        <p:spPr>
          <a:xfrm>
            <a:off x="1029730" y="979539"/>
            <a:ext cx="6843353" cy="3635055"/>
          </a:xfrm>
          <a:prstGeom prst="rect">
            <a:avLst/>
          </a:prstGeom>
        </p:spPr>
      </p:pic>
      <p:sp>
        <p:nvSpPr>
          <p:cNvPr id="1384" name="Google Shape;1384;p117"/>
          <p:cNvSpPr txBox="1">
            <a:spLocks noGrp="1"/>
          </p:cNvSpPr>
          <p:nvPr>
            <p:ph type="body" idx="1"/>
          </p:nvPr>
        </p:nvSpPr>
        <p:spPr>
          <a:xfrm>
            <a:off x="730122" y="979539"/>
            <a:ext cx="8101012" cy="3770312"/>
          </a:xfrm>
          <a:prstGeom prst="rect">
            <a:avLst/>
          </a:prstGeom>
          <a:noFill/>
          <a:ln>
            <a:noFill/>
          </a:ln>
        </p:spPr>
        <p:txBody>
          <a:bodyPr spcFirstLastPara="1" wrap="square" lIns="91425" tIns="45700" rIns="91425" bIns="45700" anchor="t" anchorCtr="0">
            <a:noAutofit/>
          </a:bodyPr>
          <a:lstStyle/>
          <a:p>
            <a:pPr marL="296863" indent="-285750" algn="just">
              <a:spcBef>
                <a:spcPts val="200"/>
              </a:spcBef>
            </a:pPr>
            <a:endParaRPr lang="en-US" dirty="0"/>
          </a:p>
        </p:txBody>
      </p:sp>
      <p:sp>
        <p:nvSpPr>
          <p:cNvPr id="1385" name="Google Shape;1385;p117"/>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US"/>
              <a:t>9</a:t>
            </a:fld>
            <a:endParaRPr/>
          </a:p>
        </p:txBody>
      </p:sp>
    </p:spTree>
    <p:extLst>
      <p:ext uri="{BB962C8B-B14F-4D97-AF65-F5344CB8AC3E}">
        <p14:creationId xmlns:p14="http://schemas.microsoft.com/office/powerpoint/2010/main" val="1650820551"/>
      </p:ext>
    </p:extLst>
  </p:cSld>
  <p:clrMapOvr>
    <a:masterClrMapping/>
  </p:clrMapOvr>
</p:sld>
</file>

<file path=ppt/theme/theme1.xml><?xml version="1.0" encoding="utf-8"?>
<a:theme xmlns:a="http://schemas.openxmlformats.org/drawingml/2006/main" name="VMware_White_16x9_2020">
  <a:themeElements>
    <a:clrScheme name="VMware 2019">
      <a:dk1>
        <a:srgbClr val="717074"/>
      </a:dk1>
      <a:lt1>
        <a:srgbClr val="FFFFFF"/>
      </a:lt1>
      <a:dk2>
        <a:srgbClr val="3F3F3F"/>
      </a:dk2>
      <a:lt2>
        <a:srgbClr val="F2F2F2"/>
      </a:lt2>
      <a:accent1>
        <a:srgbClr val="0091DA"/>
      </a:accent1>
      <a:accent2>
        <a:srgbClr val="1A428A"/>
      </a:accent2>
      <a:accent3>
        <a:srgbClr val="00C1D5"/>
      </a:accent3>
      <a:accent4>
        <a:srgbClr val="78BE20"/>
      </a:accent4>
      <a:accent5>
        <a:srgbClr val="7F35B2"/>
      </a:accent5>
      <a:accent6>
        <a:srgbClr val="387C2C"/>
      </a:accent6>
      <a:hlink>
        <a:srgbClr val="006990"/>
      </a:hlink>
      <a:folHlink>
        <a:srgbClr val="00699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VMware_White_16x9_2020">
  <a:themeElements>
    <a:clrScheme name="VMware 2019">
      <a:dk1>
        <a:srgbClr val="717074"/>
      </a:dk1>
      <a:lt1>
        <a:srgbClr val="FFFFFF"/>
      </a:lt1>
      <a:dk2>
        <a:srgbClr val="3F3F3F"/>
      </a:dk2>
      <a:lt2>
        <a:srgbClr val="F2F2F2"/>
      </a:lt2>
      <a:accent1>
        <a:srgbClr val="0091DA"/>
      </a:accent1>
      <a:accent2>
        <a:srgbClr val="1A428A"/>
      </a:accent2>
      <a:accent3>
        <a:srgbClr val="00C1D5"/>
      </a:accent3>
      <a:accent4>
        <a:srgbClr val="78BE20"/>
      </a:accent4>
      <a:accent5>
        <a:srgbClr val="7F35B2"/>
      </a:accent5>
      <a:accent6>
        <a:srgbClr val="387C2C"/>
      </a:accent6>
      <a:hlink>
        <a:srgbClr val="006990"/>
      </a:hlink>
      <a:folHlink>
        <a:srgbClr val="00699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506</TotalTime>
  <Words>1224</Words>
  <Application>Microsoft Office PowerPoint</Application>
  <PresentationFormat>On-screen Show (16:9)</PresentationFormat>
  <Paragraphs>95</Paragraphs>
  <Slides>15</Slides>
  <Notes>15</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15</vt:i4>
      </vt:variant>
    </vt:vector>
  </HeadingPairs>
  <TitlesOfParts>
    <vt:vector size="21" baseType="lpstr">
      <vt:lpstr>Calibri</vt:lpstr>
      <vt:lpstr>Proxima Nova</vt:lpstr>
      <vt:lpstr>Arial</vt:lpstr>
      <vt:lpstr>Merriweather Sans</vt:lpstr>
      <vt:lpstr>VMware_White_16x9_2020</vt:lpstr>
      <vt:lpstr>VMware_White_16x9_2020</vt:lpstr>
      <vt:lpstr>Spring Cloud Config </vt:lpstr>
      <vt:lpstr>Objectives</vt:lpstr>
      <vt:lpstr>Spring Cloud Config</vt:lpstr>
      <vt:lpstr>Spring Cloud Config</vt:lpstr>
      <vt:lpstr>Spring Cloud Config Features </vt:lpstr>
      <vt:lpstr>Spring Cloud Config – why configuration management is important</vt:lpstr>
      <vt:lpstr>Challenges of Configuration management in microservices</vt:lpstr>
      <vt:lpstr>Decouple Configuration from Application Code with Spring Cloud Config</vt:lpstr>
      <vt:lpstr>Centralized Configuration Service</vt:lpstr>
      <vt:lpstr>Understanding Externalized Configuration</vt:lpstr>
      <vt:lpstr>Understanding Externalized Configuration</vt:lpstr>
      <vt:lpstr>Dynamic Configuration</vt:lpstr>
      <vt:lpstr>Separation of Configuration</vt:lpstr>
      <vt:lpstr>Utilizing @RefreshScope for Dynamic Updates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Spring Java Message Service (JMS) </dc:title>
  <cp:lastModifiedBy>Kannan Manoharan</cp:lastModifiedBy>
  <cp:revision>78</cp:revision>
  <dcterms:modified xsi:type="dcterms:W3CDTF">2024-10-13T17:18:24Z</dcterms:modified>
</cp:coreProperties>
</file>